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379" r:id="rId2"/>
    <p:sldId id="390" r:id="rId3"/>
    <p:sldId id="385" r:id="rId4"/>
    <p:sldId id="278" r:id="rId5"/>
    <p:sldId id="335" r:id="rId6"/>
    <p:sldId id="280" r:id="rId7"/>
    <p:sldId id="287" r:id="rId8"/>
    <p:sldId id="288" r:id="rId9"/>
    <p:sldId id="375" r:id="rId10"/>
    <p:sldId id="392" r:id="rId11"/>
    <p:sldId id="298" r:id="rId12"/>
    <p:sldId id="291"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Clear Sans Bold" panose="020B0604020202020204" charset="0"/>
      <p:regular r:id="rId19"/>
      <p:italic r:id="rId20"/>
    </p:embeddedFont>
    <p:embeddedFont>
      <p:font typeface="Clear Sans Regular" panose="020B0604020202020204" charset="0"/>
      <p:regular r:id="rId21"/>
      <p:bold r:id="rId22"/>
      <p:italic r:id="rId23"/>
      <p:boldItalic r:id="rId24"/>
    </p:embeddedFont>
    <p:embeddedFont>
      <p:font typeface="Clear Sans Thin" panose="020B0604020202020204" charset="0"/>
      <p:regular r:id="rId25"/>
      <p:bold r:id="rId26"/>
    </p:embeddedFont>
    <p:embeddedFont>
      <p:font typeface="Helvetica" panose="020B0604020202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k." initials="Nk" lastIdx="1" clrIdx="0">
    <p:extLst>
      <p:ext uri="{19B8F6BF-5375-455C-9EA6-DF929625EA0E}">
        <p15:presenceInfo xmlns:p15="http://schemas.microsoft.com/office/powerpoint/2012/main" userId="da11108a1a7bea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9305" autoAdjust="0"/>
  </p:normalViewPr>
  <p:slideViewPr>
    <p:cSldViewPr>
      <p:cViewPr varScale="1">
        <p:scale>
          <a:sx n="58" d="100"/>
          <a:sy n="58" d="100"/>
        </p:scale>
        <p:origin x="14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60123-CAE7-4B18-9040-4183E3C12588}"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E9582B7B-29A9-49CA-BB64-B5A9D26F57FF}">
      <dgm:prSet phldrT="[Text]"/>
      <dgm:spPr/>
      <dgm:t>
        <a:bodyPr/>
        <a:lstStyle/>
        <a:p>
          <a:r>
            <a:rPr lang="en-US" dirty="0"/>
            <a:t> </a:t>
          </a:r>
        </a:p>
      </dgm:t>
    </dgm:pt>
    <dgm:pt modelId="{9EF38D8D-1515-48F2-9990-C89C7DBBCB87}" type="parTrans" cxnId="{CC3E07CD-4324-4874-B7BD-87B1BF254B01}">
      <dgm:prSet/>
      <dgm:spPr/>
      <dgm:t>
        <a:bodyPr/>
        <a:lstStyle/>
        <a:p>
          <a:endParaRPr lang="en-US"/>
        </a:p>
      </dgm:t>
    </dgm:pt>
    <dgm:pt modelId="{595E0330-0F8D-4B4C-BF9C-196BDD60372E}" type="sibTrans" cxnId="{CC3E07CD-4324-4874-B7BD-87B1BF254B01}">
      <dgm:prSet/>
      <dgm:spPr/>
      <dgm:t>
        <a:bodyPr/>
        <a:lstStyle/>
        <a:p>
          <a:endParaRPr lang="en-US"/>
        </a:p>
      </dgm:t>
    </dgm:pt>
    <dgm:pt modelId="{9CBA2881-8855-4A77-A8AC-D15BA16848A6}">
      <dgm:prSet phldrT="[Text]"/>
      <dgm:spPr/>
      <dgm:t>
        <a:bodyPr/>
        <a:lstStyle/>
        <a:p>
          <a:endParaRPr lang="en-US" dirty="0"/>
        </a:p>
      </dgm:t>
    </dgm:pt>
    <dgm:pt modelId="{B759BD7E-766D-437D-9E29-7F8EA4D00167}" type="parTrans" cxnId="{D4DF0302-F310-4B99-88F4-68D289AC68B0}">
      <dgm:prSet/>
      <dgm:spPr/>
      <dgm:t>
        <a:bodyPr/>
        <a:lstStyle/>
        <a:p>
          <a:endParaRPr lang="en-US"/>
        </a:p>
      </dgm:t>
    </dgm:pt>
    <dgm:pt modelId="{3155688C-D511-4988-8463-43B374BFFDF5}" type="sibTrans" cxnId="{D4DF0302-F310-4B99-88F4-68D289AC68B0}">
      <dgm:prSet/>
      <dgm:spPr/>
      <dgm:t>
        <a:bodyPr/>
        <a:lstStyle/>
        <a:p>
          <a:endParaRPr lang="en-US"/>
        </a:p>
      </dgm:t>
    </dgm:pt>
    <dgm:pt modelId="{AA657627-F86D-4560-81B1-1C8FF40D072E}">
      <dgm:prSet phldrT="[Text]"/>
      <dgm:spPr/>
      <dgm:t>
        <a:bodyPr/>
        <a:lstStyle/>
        <a:p>
          <a:r>
            <a:rPr lang="en-US" dirty="0"/>
            <a:t> </a:t>
          </a:r>
        </a:p>
      </dgm:t>
    </dgm:pt>
    <dgm:pt modelId="{C08949D3-E86E-46C6-9ABF-30753770E353}" type="parTrans" cxnId="{D2527282-8CCC-4D14-BAEE-733C3FBA937C}">
      <dgm:prSet/>
      <dgm:spPr/>
      <dgm:t>
        <a:bodyPr/>
        <a:lstStyle/>
        <a:p>
          <a:endParaRPr lang="en-US"/>
        </a:p>
      </dgm:t>
    </dgm:pt>
    <dgm:pt modelId="{846DD158-11C7-4A4E-8E64-F0B8464CAE31}" type="sibTrans" cxnId="{D2527282-8CCC-4D14-BAEE-733C3FBA937C}">
      <dgm:prSet/>
      <dgm:spPr/>
      <dgm:t>
        <a:bodyPr/>
        <a:lstStyle/>
        <a:p>
          <a:endParaRPr lang="en-US"/>
        </a:p>
      </dgm:t>
    </dgm:pt>
    <dgm:pt modelId="{6CF6EA6E-3B23-427C-88DC-82FB78EB56F9}">
      <dgm:prSet phldrT="[Text]"/>
      <dgm:spPr/>
      <dgm:t>
        <a:bodyPr/>
        <a:lstStyle/>
        <a:p>
          <a:endParaRPr lang="en-US" dirty="0"/>
        </a:p>
      </dgm:t>
    </dgm:pt>
    <dgm:pt modelId="{E638D3AB-5FF3-4F6B-BC8B-0BDF4883487C}" type="parTrans" cxnId="{E1BB6F97-3241-4752-95C7-2113BA361B02}">
      <dgm:prSet/>
      <dgm:spPr/>
      <dgm:t>
        <a:bodyPr/>
        <a:lstStyle/>
        <a:p>
          <a:endParaRPr lang="en-US"/>
        </a:p>
      </dgm:t>
    </dgm:pt>
    <dgm:pt modelId="{B69CF51C-0BBD-4817-8588-C29795EE56FE}" type="sibTrans" cxnId="{E1BB6F97-3241-4752-95C7-2113BA361B02}">
      <dgm:prSet/>
      <dgm:spPr/>
      <dgm:t>
        <a:bodyPr/>
        <a:lstStyle/>
        <a:p>
          <a:endParaRPr lang="en-US"/>
        </a:p>
      </dgm:t>
    </dgm:pt>
    <dgm:pt modelId="{C404AC4A-3ABC-4E65-9CEE-F550E4427ADD}">
      <dgm:prSet/>
      <dgm:spPr/>
      <dgm:t>
        <a:bodyPr/>
        <a:lstStyle/>
        <a:p>
          <a:r>
            <a:rPr lang="en-US" dirty="0"/>
            <a:t> </a:t>
          </a:r>
        </a:p>
      </dgm:t>
    </dgm:pt>
    <dgm:pt modelId="{7FD91CCD-BA0F-4416-9080-11228459C8C5}" type="parTrans" cxnId="{7680A458-6783-4408-ADDB-917E2E5C0042}">
      <dgm:prSet/>
      <dgm:spPr/>
      <dgm:t>
        <a:bodyPr/>
        <a:lstStyle/>
        <a:p>
          <a:endParaRPr lang="en-US"/>
        </a:p>
      </dgm:t>
    </dgm:pt>
    <dgm:pt modelId="{BEFF0837-5344-40B6-ADDA-11E2B3545D51}" type="sibTrans" cxnId="{7680A458-6783-4408-ADDB-917E2E5C0042}">
      <dgm:prSet/>
      <dgm:spPr/>
      <dgm:t>
        <a:bodyPr/>
        <a:lstStyle/>
        <a:p>
          <a:endParaRPr lang="en-US"/>
        </a:p>
      </dgm:t>
    </dgm:pt>
    <dgm:pt modelId="{52D1A253-8DF2-46B9-A504-323C41A0B4C7}">
      <dgm:prSet phldrT="[Text]"/>
      <dgm:spPr/>
      <dgm:t>
        <a:bodyPr/>
        <a:lstStyle/>
        <a:p>
          <a:r>
            <a:rPr lang="en-US" dirty="0"/>
            <a:t> </a:t>
          </a:r>
        </a:p>
      </dgm:t>
    </dgm:pt>
    <dgm:pt modelId="{0B0706AE-C3B8-4902-83F0-9B52CE5FEB2B}" type="parTrans" cxnId="{EA9909CD-E65B-4AF7-80EC-CB708FC318F7}">
      <dgm:prSet/>
      <dgm:spPr/>
      <dgm:t>
        <a:bodyPr/>
        <a:lstStyle/>
        <a:p>
          <a:endParaRPr lang="en-US"/>
        </a:p>
      </dgm:t>
    </dgm:pt>
    <dgm:pt modelId="{A60B2DF7-7329-4D73-AAEF-246A5A436539}" type="sibTrans" cxnId="{EA9909CD-E65B-4AF7-80EC-CB708FC318F7}">
      <dgm:prSet/>
      <dgm:spPr/>
      <dgm:t>
        <a:bodyPr/>
        <a:lstStyle/>
        <a:p>
          <a:endParaRPr lang="en-US"/>
        </a:p>
      </dgm:t>
    </dgm:pt>
    <dgm:pt modelId="{9E70D4D7-F232-443C-9E2C-A70C57C742C4}">
      <dgm:prSet phldrT="[Text]"/>
      <dgm:spPr/>
      <dgm:t>
        <a:bodyPr/>
        <a:lstStyle/>
        <a:p>
          <a:endParaRPr lang="en-US" dirty="0"/>
        </a:p>
      </dgm:t>
    </dgm:pt>
    <dgm:pt modelId="{F0EE342B-9BB7-4117-A6D3-EEA9A64A84E7}" type="parTrans" cxnId="{46F14B88-09EC-443F-9D73-A41F8B56E7E6}">
      <dgm:prSet/>
      <dgm:spPr/>
      <dgm:t>
        <a:bodyPr/>
        <a:lstStyle/>
        <a:p>
          <a:endParaRPr lang="en-US"/>
        </a:p>
      </dgm:t>
    </dgm:pt>
    <dgm:pt modelId="{7E58595B-A92E-4E8C-B4F0-326799AB6886}" type="sibTrans" cxnId="{46F14B88-09EC-443F-9D73-A41F8B56E7E6}">
      <dgm:prSet/>
      <dgm:spPr/>
      <dgm:t>
        <a:bodyPr/>
        <a:lstStyle/>
        <a:p>
          <a:endParaRPr lang="en-US"/>
        </a:p>
      </dgm:t>
    </dgm:pt>
    <dgm:pt modelId="{6F710D4A-A7AA-4E70-8036-E86CB4605E53}">
      <dgm:prSet phldrT="[Text]"/>
      <dgm:spPr/>
      <dgm:t>
        <a:bodyPr/>
        <a:lstStyle/>
        <a:p>
          <a:endParaRPr lang="en-US" dirty="0"/>
        </a:p>
      </dgm:t>
    </dgm:pt>
    <dgm:pt modelId="{503AB0F5-3F9E-4D8E-B0C7-92A3DA9FCC5B}" type="parTrans" cxnId="{B7DB980C-C14D-4ACA-B15E-E08CD61553C6}">
      <dgm:prSet/>
      <dgm:spPr/>
      <dgm:t>
        <a:bodyPr/>
        <a:lstStyle/>
        <a:p>
          <a:endParaRPr lang="en-US"/>
        </a:p>
      </dgm:t>
    </dgm:pt>
    <dgm:pt modelId="{E3444620-8E4C-4D62-B25B-55DE87577C15}" type="sibTrans" cxnId="{B7DB980C-C14D-4ACA-B15E-E08CD61553C6}">
      <dgm:prSet/>
      <dgm:spPr/>
      <dgm:t>
        <a:bodyPr/>
        <a:lstStyle/>
        <a:p>
          <a:endParaRPr lang="en-US"/>
        </a:p>
      </dgm:t>
    </dgm:pt>
    <dgm:pt modelId="{E242BA7C-134F-40E5-9436-907AF4A2314A}">
      <dgm:prSet phldrT="[Text]"/>
      <dgm:spPr/>
      <dgm:t>
        <a:bodyPr/>
        <a:lstStyle/>
        <a:p>
          <a:endParaRPr lang="en-US" dirty="0"/>
        </a:p>
      </dgm:t>
    </dgm:pt>
    <dgm:pt modelId="{0FF9EF01-A3D7-4384-9D6B-8D2A849AD933}" type="parTrans" cxnId="{92A511B6-AE4C-4FE4-B388-C41F1BA89962}">
      <dgm:prSet/>
      <dgm:spPr/>
      <dgm:t>
        <a:bodyPr/>
        <a:lstStyle/>
        <a:p>
          <a:endParaRPr lang="en-US"/>
        </a:p>
      </dgm:t>
    </dgm:pt>
    <dgm:pt modelId="{93749D41-5044-4AF8-92A9-12CBEE8A35EB}" type="sibTrans" cxnId="{92A511B6-AE4C-4FE4-B388-C41F1BA89962}">
      <dgm:prSet/>
      <dgm:spPr/>
      <dgm:t>
        <a:bodyPr/>
        <a:lstStyle/>
        <a:p>
          <a:endParaRPr lang="en-US"/>
        </a:p>
      </dgm:t>
    </dgm:pt>
    <dgm:pt modelId="{F96AAB0B-8210-40A4-B58A-BB68034B9CEB}">
      <dgm:prSet phldrT="[Text]"/>
      <dgm:spPr/>
      <dgm:t>
        <a:bodyPr/>
        <a:lstStyle/>
        <a:p>
          <a:endParaRPr lang="en-US" dirty="0"/>
        </a:p>
      </dgm:t>
    </dgm:pt>
    <dgm:pt modelId="{9E9D7903-D94C-431F-90CD-95D0173C4A7A}" type="parTrans" cxnId="{EE5A6B7A-2331-4064-A1F3-14B6705D3D81}">
      <dgm:prSet/>
      <dgm:spPr/>
      <dgm:t>
        <a:bodyPr/>
        <a:lstStyle/>
        <a:p>
          <a:endParaRPr lang="en-US"/>
        </a:p>
      </dgm:t>
    </dgm:pt>
    <dgm:pt modelId="{6DD38903-08B0-44A4-8C33-89903F11E82F}" type="sibTrans" cxnId="{EE5A6B7A-2331-4064-A1F3-14B6705D3D81}">
      <dgm:prSet/>
      <dgm:spPr/>
      <dgm:t>
        <a:bodyPr/>
        <a:lstStyle/>
        <a:p>
          <a:endParaRPr lang="en-US"/>
        </a:p>
      </dgm:t>
    </dgm:pt>
    <dgm:pt modelId="{513907FD-02CF-4FCA-962C-FD4EFE7BF5FE}">
      <dgm:prSet phldrT="[Text]"/>
      <dgm:spPr/>
      <dgm:t>
        <a:bodyPr/>
        <a:lstStyle/>
        <a:p>
          <a:endParaRPr lang="en-US" dirty="0"/>
        </a:p>
      </dgm:t>
    </dgm:pt>
    <dgm:pt modelId="{62938F41-7BE7-4109-A752-B7B2B5B4D0DB}" type="parTrans" cxnId="{9DD2F03F-2241-4671-A528-CB3B1957F109}">
      <dgm:prSet/>
      <dgm:spPr/>
      <dgm:t>
        <a:bodyPr/>
        <a:lstStyle/>
        <a:p>
          <a:endParaRPr lang="en-US"/>
        </a:p>
      </dgm:t>
    </dgm:pt>
    <dgm:pt modelId="{E7AE5B53-F094-45DC-AAF8-A990E240E10A}" type="sibTrans" cxnId="{9DD2F03F-2241-4671-A528-CB3B1957F109}">
      <dgm:prSet/>
      <dgm:spPr/>
      <dgm:t>
        <a:bodyPr/>
        <a:lstStyle/>
        <a:p>
          <a:endParaRPr lang="en-US"/>
        </a:p>
      </dgm:t>
    </dgm:pt>
    <dgm:pt modelId="{4DA7193F-70B5-4258-8F14-E69D7D6A97D1}">
      <dgm:prSet phldrT="[Text]"/>
      <dgm:spPr/>
      <dgm:t>
        <a:bodyPr/>
        <a:lstStyle/>
        <a:p>
          <a:endParaRPr lang="en-US" dirty="0"/>
        </a:p>
      </dgm:t>
    </dgm:pt>
    <dgm:pt modelId="{341C0BC6-FCCB-4A93-85C7-893002C41674}" type="parTrans" cxnId="{BD3A9A27-3C8B-46B4-B3FF-1A747982142F}">
      <dgm:prSet/>
      <dgm:spPr/>
      <dgm:t>
        <a:bodyPr/>
        <a:lstStyle/>
        <a:p>
          <a:endParaRPr lang="en-US"/>
        </a:p>
      </dgm:t>
    </dgm:pt>
    <dgm:pt modelId="{164FFB81-619A-462E-A26E-983A0F6F7CF6}" type="sibTrans" cxnId="{BD3A9A27-3C8B-46B4-B3FF-1A747982142F}">
      <dgm:prSet/>
      <dgm:spPr/>
      <dgm:t>
        <a:bodyPr/>
        <a:lstStyle/>
        <a:p>
          <a:endParaRPr lang="en-US"/>
        </a:p>
      </dgm:t>
    </dgm:pt>
    <dgm:pt modelId="{C0768157-3862-417D-9303-C467C00FAEE1}">
      <dgm:prSet phldrT="[Text]"/>
      <dgm:spPr/>
      <dgm:t>
        <a:bodyPr/>
        <a:lstStyle/>
        <a:p>
          <a:endParaRPr lang="en-US" dirty="0"/>
        </a:p>
      </dgm:t>
    </dgm:pt>
    <dgm:pt modelId="{5224B849-A452-4B8A-B202-B4D13557DE94}" type="parTrans" cxnId="{34125603-1E29-4A66-AD51-922DE89859F8}">
      <dgm:prSet/>
      <dgm:spPr/>
      <dgm:t>
        <a:bodyPr/>
        <a:lstStyle/>
        <a:p>
          <a:endParaRPr lang="en-US"/>
        </a:p>
      </dgm:t>
    </dgm:pt>
    <dgm:pt modelId="{F703D546-7707-4057-AA24-949246554885}" type="sibTrans" cxnId="{34125603-1E29-4A66-AD51-922DE89859F8}">
      <dgm:prSet/>
      <dgm:spPr/>
      <dgm:t>
        <a:bodyPr/>
        <a:lstStyle/>
        <a:p>
          <a:endParaRPr lang="en-US"/>
        </a:p>
      </dgm:t>
    </dgm:pt>
    <dgm:pt modelId="{5BB26818-281E-4DA0-9496-3F98CA3F686A}">
      <dgm:prSet/>
      <dgm:spPr/>
      <dgm:t>
        <a:bodyPr/>
        <a:lstStyle/>
        <a:p>
          <a:endParaRPr lang="en-US" dirty="0"/>
        </a:p>
      </dgm:t>
    </dgm:pt>
    <dgm:pt modelId="{A0B86F6F-A34B-4937-B0C1-46FDB1595865}" type="parTrans" cxnId="{F62BFF07-3F4D-47FD-92DA-B4AFDE99A8DA}">
      <dgm:prSet/>
      <dgm:spPr/>
      <dgm:t>
        <a:bodyPr/>
        <a:lstStyle/>
        <a:p>
          <a:endParaRPr lang="en-US"/>
        </a:p>
      </dgm:t>
    </dgm:pt>
    <dgm:pt modelId="{AB1AFFC1-17C0-4568-B40C-4EF73B844683}" type="sibTrans" cxnId="{F62BFF07-3F4D-47FD-92DA-B4AFDE99A8DA}">
      <dgm:prSet/>
      <dgm:spPr/>
      <dgm:t>
        <a:bodyPr/>
        <a:lstStyle/>
        <a:p>
          <a:endParaRPr lang="en-US"/>
        </a:p>
      </dgm:t>
    </dgm:pt>
    <dgm:pt modelId="{DF05A0B1-6057-4A25-9637-52DC8973BACB}" type="pres">
      <dgm:prSet presAssocID="{06C60123-CAE7-4B18-9040-4183E3C12588}" presName="Name0" presStyleCnt="0">
        <dgm:presLayoutVars>
          <dgm:chMax val="7"/>
          <dgm:chPref val="7"/>
          <dgm:dir/>
          <dgm:animOne val="branch"/>
          <dgm:animLvl val="lvl"/>
        </dgm:presLayoutVars>
      </dgm:prSet>
      <dgm:spPr/>
    </dgm:pt>
    <dgm:pt modelId="{5EDAA2B9-864D-489C-84ED-570F84859031}" type="pres">
      <dgm:prSet presAssocID="{E9582B7B-29A9-49CA-BB64-B5A9D26F57FF}" presName="ParentComposite" presStyleCnt="0"/>
      <dgm:spPr/>
    </dgm:pt>
    <dgm:pt modelId="{914FB925-5D44-42A0-9FFB-4239D25E93D2}" type="pres">
      <dgm:prSet presAssocID="{E9582B7B-29A9-49CA-BB64-B5A9D26F57FF}" presName="Chord" presStyleLbl="bgShp" presStyleIdx="0" presStyleCnt="7"/>
      <dgm:spPr/>
    </dgm:pt>
    <dgm:pt modelId="{5C7D4410-AD54-430A-B0E2-B5D7CC73479F}" type="pres">
      <dgm:prSet presAssocID="{E9582B7B-29A9-49CA-BB64-B5A9D26F57FF}" presName="Pie" presStyleLbl="alignNode1" presStyleIdx="0" presStyleCnt="7"/>
      <dgm:spPr/>
    </dgm:pt>
    <dgm:pt modelId="{86B7EF5D-8FF1-460E-8123-713B25862EB4}" type="pres">
      <dgm:prSet presAssocID="{E9582B7B-29A9-49CA-BB64-B5A9D26F57FF}" presName="Parent" presStyleLbl="revTx" presStyleIdx="0" presStyleCnt="14">
        <dgm:presLayoutVars>
          <dgm:chMax val="1"/>
          <dgm:chPref val="1"/>
          <dgm:bulletEnabled val="1"/>
        </dgm:presLayoutVars>
      </dgm:prSet>
      <dgm:spPr/>
    </dgm:pt>
    <dgm:pt modelId="{4D4E86E4-A7E6-4A65-807E-6458EECAC533}" type="pres">
      <dgm:prSet presAssocID="{E3444620-8E4C-4D62-B25B-55DE87577C15}" presName="negSibTrans" presStyleCnt="0"/>
      <dgm:spPr/>
    </dgm:pt>
    <dgm:pt modelId="{BC2025F0-4643-49A3-B21C-D5C217D2E4E9}" type="pres">
      <dgm:prSet presAssocID="{E9582B7B-29A9-49CA-BB64-B5A9D26F57FF}" presName="composite" presStyleCnt="0"/>
      <dgm:spPr/>
    </dgm:pt>
    <dgm:pt modelId="{92993679-F0BF-4449-A6CA-ACB593B15FFB}" type="pres">
      <dgm:prSet presAssocID="{E9582B7B-29A9-49CA-BB64-B5A9D26F57FF}" presName="Child" presStyleLbl="revTx" presStyleIdx="1" presStyleCnt="14">
        <dgm:presLayoutVars>
          <dgm:chMax val="0"/>
          <dgm:chPref val="0"/>
          <dgm:bulletEnabled val="1"/>
        </dgm:presLayoutVars>
      </dgm:prSet>
      <dgm:spPr/>
    </dgm:pt>
    <dgm:pt modelId="{B5B9E40B-753E-4746-8584-6B254FDDF18A}" type="pres">
      <dgm:prSet presAssocID="{595E0330-0F8D-4B4C-BF9C-196BDD60372E}" presName="sibTrans" presStyleCnt="0"/>
      <dgm:spPr/>
    </dgm:pt>
    <dgm:pt modelId="{88F026EC-3988-409F-BF5E-9F2C29984FBC}" type="pres">
      <dgm:prSet presAssocID="{E242BA7C-134F-40E5-9436-907AF4A2314A}" presName="ParentComposite" presStyleCnt="0"/>
      <dgm:spPr/>
    </dgm:pt>
    <dgm:pt modelId="{4D3525AD-4AAA-486A-88F4-F89221E16FCF}" type="pres">
      <dgm:prSet presAssocID="{E242BA7C-134F-40E5-9436-907AF4A2314A}" presName="Chord" presStyleLbl="bgShp" presStyleIdx="1" presStyleCnt="7"/>
      <dgm:spPr/>
    </dgm:pt>
    <dgm:pt modelId="{849B3A87-F4AE-4D6B-9570-42E80F5571A4}" type="pres">
      <dgm:prSet presAssocID="{E242BA7C-134F-40E5-9436-907AF4A2314A}" presName="Pie" presStyleLbl="alignNode1" presStyleIdx="1" presStyleCnt="7"/>
      <dgm:spPr/>
    </dgm:pt>
    <dgm:pt modelId="{F30F1FF6-70DF-4E4E-8323-0B3F4F25CFE3}" type="pres">
      <dgm:prSet presAssocID="{E242BA7C-134F-40E5-9436-907AF4A2314A}" presName="Parent" presStyleLbl="revTx" presStyleIdx="2" presStyleCnt="14">
        <dgm:presLayoutVars>
          <dgm:chMax val="1"/>
          <dgm:chPref val="1"/>
          <dgm:bulletEnabled val="1"/>
        </dgm:presLayoutVars>
      </dgm:prSet>
      <dgm:spPr/>
    </dgm:pt>
    <dgm:pt modelId="{B02B2468-18E9-4CE7-8E1B-8D3F6ADBA8E6}" type="pres">
      <dgm:prSet presAssocID="{3155688C-D511-4988-8463-43B374BFFDF5}" presName="negSibTrans" presStyleCnt="0"/>
      <dgm:spPr/>
    </dgm:pt>
    <dgm:pt modelId="{CDCD88F5-F3CE-4A7E-962A-127BEDB1F9CC}" type="pres">
      <dgm:prSet presAssocID="{E242BA7C-134F-40E5-9436-907AF4A2314A}" presName="composite" presStyleCnt="0"/>
      <dgm:spPr/>
    </dgm:pt>
    <dgm:pt modelId="{F9A30681-09B6-4AFE-931B-A939FFD51EE3}" type="pres">
      <dgm:prSet presAssocID="{E242BA7C-134F-40E5-9436-907AF4A2314A}" presName="Child" presStyleLbl="revTx" presStyleIdx="3" presStyleCnt="14">
        <dgm:presLayoutVars>
          <dgm:chMax val="0"/>
          <dgm:chPref val="0"/>
          <dgm:bulletEnabled val="1"/>
        </dgm:presLayoutVars>
      </dgm:prSet>
      <dgm:spPr/>
    </dgm:pt>
    <dgm:pt modelId="{F6D651FF-3F74-49E8-9376-5A73A632F271}" type="pres">
      <dgm:prSet presAssocID="{93749D41-5044-4AF8-92A9-12CBEE8A35EB}" presName="sibTrans" presStyleCnt="0"/>
      <dgm:spPr/>
    </dgm:pt>
    <dgm:pt modelId="{5860D443-7F6B-49FD-9AF7-1EEAD311F7A9}" type="pres">
      <dgm:prSet presAssocID="{AA657627-F86D-4560-81B1-1C8FF40D072E}" presName="ParentComposite" presStyleCnt="0"/>
      <dgm:spPr/>
    </dgm:pt>
    <dgm:pt modelId="{9784B15B-C6DE-4BC7-8712-1C302876C680}" type="pres">
      <dgm:prSet presAssocID="{AA657627-F86D-4560-81B1-1C8FF40D072E}" presName="Chord" presStyleLbl="bgShp" presStyleIdx="2" presStyleCnt="7"/>
      <dgm:spPr/>
    </dgm:pt>
    <dgm:pt modelId="{E8787ADC-6BA4-417E-BEEE-BF6EE6B6D2E4}" type="pres">
      <dgm:prSet presAssocID="{AA657627-F86D-4560-81B1-1C8FF40D072E}" presName="Pie" presStyleLbl="alignNode1" presStyleIdx="2" presStyleCnt="7"/>
      <dgm:spPr/>
    </dgm:pt>
    <dgm:pt modelId="{E03CACC6-5DD8-469B-89E5-DAE74C538C56}" type="pres">
      <dgm:prSet presAssocID="{AA657627-F86D-4560-81B1-1C8FF40D072E}" presName="Parent" presStyleLbl="revTx" presStyleIdx="4" presStyleCnt="14">
        <dgm:presLayoutVars>
          <dgm:chMax val="1"/>
          <dgm:chPref val="1"/>
          <dgm:bulletEnabled val="1"/>
        </dgm:presLayoutVars>
      </dgm:prSet>
      <dgm:spPr/>
    </dgm:pt>
    <dgm:pt modelId="{1D56234A-E425-485D-82F7-F2AB3B4BB3CC}" type="pres">
      <dgm:prSet presAssocID="{6DD38903-08B0-44A4-8C33-89903F11E82F}" presName="negSibTrans" presStyleCnt="0"/>
      <dgm:spPr/>
    </dgm:pt>
    <dgm:pt modelId="{202B7CEB-F9A7-45B9-BE86-EE06C3996345}" type="pres">
      <dgm:prSet presAssocID="{AA657627-F86D-4560-81B1-1C8FF40D072E}" presName="composite" presStyleCnt="0"/>
      <dgm:spPr/>
    </dgm:pt>
    <dgm:pt modelId="{D022BFA0-EF75-4626-8FA8-9EE9AF23C4D0}" type="pres">
      <dgm:prSet presAssocID="{AA657627-F86D-4560-81B1-1C8FF40D072E}" presName="Child" presStyleLbl="revTx" presStyleIdx="5" presStyleCnt="14">
        <dgm:presLayoutVars>
          <dgm:chMax val="0"/>
          <dgm:chPref val="0"/>
          <dgm:bulletEnabled val="1"/>
        </dgm:presLayoutVars>
      </dgm:prSet>
      <dgm:spPr/>
    </dgm:pt>
    <dgm:pt modelId="{3B2A6958-C58F-4D69-AB10-96EDB4E4C168}" type="pres">
      <dgm:prSet presAssocID="{846DD158-11C7-4A4E-8E64-F0B8464CAE31}" presName="sibTrans" presStyleCnt="0"/>
      <dgm:spPr/>
    </dgm:pt>
    <dgm:pt modelId="{8D91D399-2D82-46B8-B59F-7CE299BCC39F}" type="pres">
      <dgm:prSet presAssocID="{513907FD-02CF-4FCA-962C-FD4EFE7BF5FE}" presName="ParentComposite" presStyleCnt="0"/>
      <dgm:spPr/>
    </dgm:pt>
    <dgm:pt modelId="{5D1BCAC2-A244-477D-98DB-7D4AC9689C07}" type="pres">
      <dgm:prSet presAssocID="{513907FD-02CF-4FCA-962C-FD4EFE7BF5FE}" presName="Chord" presStyleLbl="bgShp" presStyleIdx="3" presStyleCnt="7"/>
      <dgm:spPr/>
    </dgm:pt>
    <dgm:pt modelId="{26C14E73-8728-4816-A8E5-5635FFB2B799}" type="pres">
      <dgm:prSet presAssocID="{513907FD-02CF-4FCA-962C-FD4EFE7BF5FE}" presName="Pie" presStyleLbl="alignNode1" presStyleIdx="3" presStyleCnt="7"/>
      <dgm:spPr/>
    </dgm:pt>
    <dgm:pt modelId="{29DCB6EA-DB5C-4756-BC38-1F29DFDEFFAD}" type="pres">
      <dgm:prSet presAssocID="{513907FD-02CF-4FCA-962C-FD4EFE7BF5FE}" presName="Parent" presStyleLbl="revTx" presStyleIdx="6" presStyleCnt="14">
        <dgm:presLayoutVars>
          <dgm:chMax val="1"/>
          <dgm:chPref val="1"/>
          <dgm:bulletEnabled val="1"/>
        </dgm:presLayoutVars>
      </dgm:prSet>
      <dgm:spPr/>
    </dgm:pt>
    <dgm:pt modelId="{F7022A66-D1F9-48C1-BED2-762DBFAA20F5}" type="pres">
      <dgm:prSet presAssocID="{B69CF51C-0BBD-4817-8588-C29795EE56FE}" presName="negSibTrans" presStyleCnt="0"/>
      <dgm:spPr/>
    </dgm:pt>
    <dgm:pt modelId="{1ABAEC1B-6BCC-488A-97CB-20B48B522837}" type="pres">
      <dgm:prSet presAssocID="{513907FD-02CF-4FCA-962C-FD4EFE7BF5FE}" presName="composite" presStyleCnt="0"/>
      <dgm:spPr/>
    </dgm:pt>
    <dgm:pt modelId="{BC82AF4F-73A9-42C8-B2BE-728EE799A31B}" type="pres">
      <dgm:prSet presAssocID="{513907FD-02CF-4FCA-962C-FD4EFE7BF5FE}" presName="Child" presStyleLbl="revTx" presStyleIdx="7" presStyleCnt="14">
        <dgm:presLayoutVars>
          <dgm:chMax val="0"/>
          <dgm:chPref val="0"/>
          <dgm:bulletEnabled val="1"/>
        </dgm:presLayoutVars>
      </dgm:prSet>
      <dgm:spPr/>
    </dgm:pt>
    <dgm:pt modelId="{A79BE253-FDE1-4DF3-B051-60EF9817945D}" type="pres">
      <dgm:prSet presAssocID="{E7AE5B53-F094-45DC-AAF8-A990E240E10A}" presName="sibTrans" presStyleCnt="0"/>
      <dgm:spPr/>
    </dgm:pt>
    <dgm:pt modelId="{D3B81710-5098-43AE-8FA4-89271A83D20E}" type="pres">
      <dgm:prSet presAssocID="{52D1A253-8DF2-46B9-A504-323C41A0B4C7}" presName="ParentComposite" presStyleCnt="0"/>
      <dgm:spPr/>
    </dgm:pt>
    <dgm:pt modelId="{05C84991-90A7-4BC9-ADC4-76FA3F99DF5B}" type="pres">
      <dgm:prSet presAssocID="{52D1A253-8DF2-46B9-A504-323C41A0B4C7}" presName="Chord" presStyleLbl="bgShp" presStyleIdx="4" presStyleCnt="7"/>
      <dgm:spPr/>
    </dgm:pt>
    <dgm:pt modelId="{685C24B6-1D16-4E99-8C37-215739E29393}" type="pres">
      <dgm:prSet presAssocID="{52D1A253-8DF2-46B9-A504-323C41A0B4C7}" presName="Pie" presStyleLbl="alignNode1" presStyleIdx="4" presStyleCnt="7"/>
      <dgm:spPr/>
    </dgm:pt>
    <dgm:pt modelId="{C6E0B45C-B7DB-4510-B240-761521394D32}" type="pres">
      <dgm:prSet presAssocID="{52D1A253-8DF2-46B9-A504-323C41A0B4C7}" presName="Parent" presStyleLbl="revTx" presStyleIdx="8" presStyleCnt="14">
        <dgm:presLayoutVars>
          <dgm:chMax val="1"/>
          <dgm:chPref val="1"/>
          <dgm:bulletEnabled val="1"/>
        </dgm:presLayoutVars>
      </dgm:prSet>
      <dgm:spPr/>
    </dgm:pt>
    <dgm:pt modelId="{36D7BE65-7B95-435E-88E1-6B5F76570B0A}" type="pres">
      <dgm:prSet presAssocID="{164FFB81-619A-462E-A26E-983A0F6F7CF6}" presName="negSibTrans" presStyleCnt="0"/>
      <dgm:spPr/>
    </dgm:pt>
    <dgm:pt modelId="{03C5C0E7-8DD5-46C8-9AED-B7FEC47B040A}" type="pres">
      <dgm:prSet presAssocID="{52D1A253-8DF2-46B9-A504-323C41A0B4C7}" presName="composite" presStyleCnt="0"/>
      <dgm:spPr/>
    </dgm:pt>
    <dgm:pt modelId="{197E67C3-CC21-4EA1-99B1-5D117DA0DFEF}" type="pres">
      <dgm:prSet presAssocID="{52D1A253-8DF2-46B9-A504-323C41A0B4C7}" presName="Child" presStyleLbl="revTx" presStyleIdx="9" presStyleCnt="14">
        <dgm:presLayoutVars>
          <dgm:chMax val="0"/>
          <dgm:chPref val="0"/>
          <dgm:bulletEnabled val="1"/>
        </dgm:presLayoutVars>
      </dgm:prSet>
      <dgm:spPr/>
    </dgm:pt>
    <dgm:pt modelId="{88CFF56E-54C3-4FA0-84C3-99764E83DA2C}" type="pres">
      <dgm:prSet presAssocID="{A60B2DF7-7329-4D73-AAEF-246A5A436539}" presName="sibTrans" presStyleCnt="0"/>
      <dgm:spPr/>
    </dgm:pt>
    <dgm:pt modelId="{D831030A-AD2B-4587-83C2-0D9F95124C8C}" type="pres">
      <dgm:prSet presAssocID="{C0768157-3862-417D-9303-C467C00FAEE1}" presName="ParentComposite" presStyleCnt="0"/>
      <dgm:spPr/>
    </dgm:pt>
    <dgm:pt modelId="{FEF91B7C-0858-4C12-B7D4-A28F050D8CBB}" type="pres">
      <dgm:prSet presAssocID="{C0768157-3862-417D-9303-C467C00FAEE1}" presName="Chord" presStyleLbl="bgShp" presStyleIdx="5" presStyleCnt="7"/>
      <dgm:spPr/>
    </dgm:pt>
    <dgm:pt modelId="{B3BA2FE7-DD2E-4792-A13B-DA753B787952}" type="pres">
      <dgm:prSet presAssocID="{C0768157-3862-417D-9303-C467C00FAEE1}" presName="Pie" presStyleLbl="alignNode1" presStyleIdx="5" presStyleCnt="7"/>
      <dgm:spPr/>
    </dgm:pt>
    <dgm:pt modelId="{F32BE909-9389-41E4-91BB-59D42DC4F1EA}" type="pres">
      <dgm:prSet presAssocID="{C0768157-3862-417D-9303-C467C00FAEE1}" presName="Parent" presStyleLbl="revTx" presStyleIdx="10" presStyleCnt="14">
        <dgm:presLayoutVars>
          <dgm:chMax val="1"/>
          <dgm:chPref val="1"/>
          <dgm:bulletEnabled val="1"/>
        </dgm:presLayoutVars>
      </dgm:prSet>
      <dgm:spPr/>
    </dgm:pt>
    <dgm:pt modelId="{E76DA528-C807-49C5-96F8-5D6D4C01F1EE}" type="pres">
      <dgm:prSet presAssocID="{7E58595B-A92E-4E8C-B4F0-326799AB6886}" presName="negSibTrans" presStyleCnt="0"/>
      <dgm:spPr/>
    </dgm:pt>
    <dgm:pt modelId="{7DF2E58A-170A-4701-9DC6-D86931F442F1}" type="pres">
      <dgm:prSet presAssocID="{C0768157-3862-417D-9303-C467C00FAEE1}" presName="composite" presStyleCnt="0"/>
      <dgm:spPr/>
    </dgm:pt>
    <dgm:pt modelId="{2F657B5E-965A-4783-82D9-F1CC8EE86DBC}" type="pres">
      <dgm:prSet presAssocID="{C0768157-3862-417D-9303-C467C00FAEE1}" presName="Child" presStyleLbl="revTx" presStyleIdx="11" presStyleCnt="14">
        <dgm:presLayoutVars>
          <dgm:chMax val="0"/>
          <dgm:chPref val="0"/>
          <dgm:bulletEnabled val="1"/>
        </dgm:presLayoutVars>
      </dgm:prSet>
      <dgm:spPr/>
    </dgm:pt>
    <dgm:pt modelId="{C4CFD609-7D13-446D-9F1A-F57C45022BF8}" type="pres">
      <dgm:prSet presAssocID="{F703D546-7707-4057-AA24-949246554885}" presName="sibTrans" presStyleCnt="0"/>
      <dgm:spPr/>
    </dgm:pt>
    <dgm:pt modelId="{C016855D-0305-4E92-BA8A-DAFA989C5705}" type="pres">
      <dgm:prSet presAssocID="{C404AC4A-3ABC-4E65-9CEE-F550E4427ADD}" presName="ParentComposite" presStyleCnt="0"/>
      <dgm:spPr/>
    </dgm:pt>
    <dgm:pt modelId="{717EC61F-D93F-4A99-B27C-FEB748DFFBB6}" type="pres">
      <dgm:prSet presAssocID="{C404AC4A-3ABC-4E65-9CEE-F550E4427ADD}" presName="Chord" presStyleLbl="bgShp" presStyleIdx="6" presStyleCnt="7"/>
      <dgm:spPr/>
    </dgm:pt>
    <dgm:pt modelId="{81099A78-6C00-46AB-A606-89259F401A87}" type="pres">
      <dgm:prSet presAssocID="{C404AC4A-3ABC-4E65-9CEE-F550E4427ADD}" presName="Pie" presStyleLbl="alignNode1" presStyleIdx="6" presStyleCnt="7"/>
      <dgm:spPr/>
    </dgm:pt>
    <dgm:pt modelId="{939E46E1-87FB-4C10-AA46-D4E14D94B013}" type="pres">
      <dgm:prSet presAssocID="{C404AC4A-3ABC-4E65-9CEE-F550E4427ADD}" presName="Parent" presStyleLbl="revTx" presStyleIdx="12" presStyleCnt="14">
        <dgm:presLayoutVars>
          <dgm:chMax val="1"/>
          <dgm:chPref val="1"/>
          <dgm:bulletEnabled val="1"/>
        </dgm:presLayoutVars>
      </dgm:prSet>
      <dgm:spPr/>
    </dgm:pt>
    <dgm:pt modelId="{20C3D489-84BE-4735-AB60-F3756FA56747}" type="pres">
      <dgm:prSet presAssocID="{AB1AFFC1-17C0-4568-B40C-4EF73B844683}" presName="negSibTrans" presStyleCnt="0"/>
      <dgm:spPr/>
    </dgm:pt>
    <dgm:pt modelId="{D89180BF-0833-432E-89BA-21925FFE0843}" type="pres">
      <dgm:prSet presAssocID="{C404AC4A-3ABC-4E65-9CEE-F550E4427ADD}" presName="composite" presStyleCnt="0"/>
      <dgm:spPr/>
    </dgm:pt>
    <dgm:pt modelId="{6A4B7427-9C16-4513-9CA0-2ACBBC9E4600}" type="pres">
      <dgm:prSet presAssocID="{C404AC4A-3ABC-4E65-9CEE-F550E4427ADD}" presName="Child" presStyleLbl="revTx" presStyleIdx="13" presStyleCnt="14">
        <dgm:presLayoutVars>
          <dgm:chMax val="0"/>
          <dgm:chPref val="0"/>
          <dgm:bulletEnabled val="1"/>
        </dgm:presLayoutVars>
      </dgm:prSet>
      <dgm:spPr/>
    </dgm:pt>
  </dgm:ptLst>
  <dgm:cxnLst>
    <dgm:cxn modelId="{D4DF0302-F310-4B99-88F4-68D289AC68B0}" srcId="{E242BA7C-134F-40E5-9436-907AF4A2314A}" destId="{9CBA2881-8855-4A77-A8AC-D15BA16848A6}" srcOrd="0" destOrd="0" parTransId="{B759BD7E-766D-437D-9E29-7F8EA4D00167}" sibTransId="{3155688C-D511-4988-8463-43B374BFFDF5}"/>
    <dgm:cxn modelId="{6168BF02-05F7-4E86-9F06-AFD087BBF0DE}" type="presOf" srcId="{52D1A253-8DF2-46B9-A504-323C41A0B4C7}" destId="{C6E0B45C-B7DB-4510-B240-761521394D32}" srcOrd="0" destOrd="0" presId="urn:microsoft.com/office/officeart/2009/3/layout/PieProcess"/>
    <dgm:cxn modelId="{34125603-1E29-4A66-AD51-922DE89859F8}" srcId="{06C60123-CAE7-4B18-9040-4183E3C12588}" destId="{C0768157-3862-417D-9303-C467C00FAEE1}" srcOrd="5" destOrd="0" parTransId="{5224B849-A452-4B8A-B202-B4D13557DE94}" sibTransId="{F703D546-7707-4057-AA24-949246554885}"/>
    <dgm:cxn modelId="{877C3005-BF1A-4F79-AC6D-BA63B1EAAC46}" type="presOf" srcId="{AA657627-F86D-4560-81B1-1C8FF40D072E}" destId="{E03CACC6-5DD8-469B-89E5-DAE74C538C56}" srcOrd="0" destOrd="0" presId="urn:microsoft.com/office/officeart/2009/3/layout/PieProcess"/>
    <dgm:cxn modelId="{F62BFF07-3F4D-47FD-92DA-B4AFDE99A8DA}" srcId="{C404AC4A-3ABC-4E65-9CEE-F550E4427ADD}" destId="{5BB26818-281E-4DA0-9496-3F98CA3F686A}" srcOrd="0" destOrd="0" parTransId="{A0B86F6F-A34B-4937-B0C1-46FDB1595865}" sibTransId="{AB1AFFC1-17C0-4568-B40C-4EF73B844683}"/>
    <dgm:cxn modelId="{11CA9B08-28CB-4156-9D4F-D1037F1C6A38}" type="presOf" srcId="{513907FD-02CF-4FCA-962C-FD4EFE7BF5FE}" destId="{29DCB6EA-DB5C-4756-BC38-1F29DFDEFFAD}" srcOrd="0" destOrd="0" presId="urn:microsoft.com/office/officeart/2009/3/layout/PieProcess"/>
    <dgm:cxn modelId="{B7DB980C-C14D-4ACA-B15E-E08CD61553C6}" srcId="{E9582B7B-29A9-49CA-BB64-B5A9D26F57FF}" destId="{6F710D4A-A7AA-4E70-8036-E86CB4605E53}" srcOrd="0" destOrd="0" parTransId="{503AB0F5-3F9E-4D8E-B0C7-92A3DA9FCC5B}" sibTransId="{E3444620-8E4C-4D62-B25B-55DE87577C15}"/>
    <dgm:cxn modelId="{BD3A9A27-3C8B-46B4-B3FF-1A747982142F}" srcId="{52D1A253-8DF2-46B9-A504-323C41A0B4C7}" destId="{4DA7193F-70B5-4258-8F14-E69D7D6A97D1}" srcOrd="0" destOrd="0" parTransId="{341C0BC6-FCCB-4A93-85C7-893002C41674}" sibTransId="{164FFB81-619A-462E-A26E-983A0F6F7CF6}"/>
    <dgm:cxn modelId="{20C60D2F-3375-4544-B157-D9344046E2CF}" type="presOf" srcId="{9CBA2881-8855-4A77-A8AC-D15BA16848A6}" destId="{F9A30681-09B6-4AFE-931B-A939FFD51EE3}" srcOrd="0" destOrd="0" presId="urn:microsoft.com/office/officeart/2009/3/layout/PieProcess"/>
    <dgm:cxn modelId="{9DD2F03F-2241-4671-A528-CB3B1957F109}" srcId="{06C60123-CAE7-4B18-9040-4183E3C12588}" destId="{513907FD-02CF-4FCA-962C-FD4EFE7BF5FE}" srcOrd="3" destOrd="0" parTransId="{62938F41-7BE7-4109-A752-B7B2B5B4D0DB}" sibTransId="{E7AE5B53-F094-45DC-AAF8-A990E240E10A}"/>
    <dgm:cxn modelId="{BBA31364-3067-45A3-9453-62380E77EBCD}" type="presOf" srcId="{F96AAB0B-8210-40A4-B58A-BB68034B9CEB}" destId="{D022BFA0-EF75-4626-8FA8-9EE9AF23C4D0}" srcOrd="0" destOrd="0" presId="urn:microsoft.com/office/officeart/2009/3/layout/PieProcess"/>
    <dgm:cxn modelId="{7680A458-6783-4408-ADDB-917E2E5C0042}" srcId="{06C60123-CAE7-4B18-9040-4183E3C12588}" destId="{C404AC4A-3ABC-4E65-9CEE-F550E4427ADD}" srcOrd="6" destOrd="0" parTransId="{7FD91CCD-BA0F-4416-9080-11228459C8C5}" sibTransId="{BEFF0837-5344-40B6-ADDA-11E2B3545D51}"/>
    <dgm:cxn modelId="{EE5A6B7A-2331-4064-A1F3-14B6705D3D81}" srcId="{AA657627-F86D-4560-81B1-1C8FF40D072E}" destId="{F96AAB0B-8210-40A4-B58A-BB68034B9CEB}" srcOrd="0" destOrd="0" parTransId="{9E9D7903-D94C-431F-90CD-95D0173C4A7A}" sibTransId="{6DD38903-08B0-44A4-8C33-89903F11E82F}"/>
    <dgm:cxn modelId="{D2527282-8CCC-4D14-BAEE-733C3FBA937C}" srcId="{06C60123-CAE7-4B18-9040-4183E3C12588}" destId="{AA657627-F86D-4560-81B1-1C8FF40D072E}" srcOrd="2" destOrd="0" parTransId="{C08949D3-E86E-46C6-9ABF-30753770E353}" sibTransId="{846DD158-11C7-4A4E-8E64-F0B8464CAE31}"/>
    <dgm:cxn modelId="{1F6E2083-A0AF-4464-AA85-BCD484DD1A73}" type="presOf" srcId="{C404AC4A-3ABC-4E65-9CEE-F550E4427ADD}" destId="{939E46E1-87FB-4C10-AA46-D4E14D94B013}" srcOrd="0" destOrd="0" presId="urn:microsoft.com/office/officeart/2009/3/layout/PieProcess"/>
    <dgm:cxn modelId="{46F14B88-09EC-443F-9D73-A41F8B56E7E6}" srcId="{C0768157-3862-417D-9303-C467C00FAEE1}" destId="{9E70D4D7-F232-443C-9E2C-A70C57C742C4}" srcOrd="0" destOrd="0" parTransId="{F0EE342B-9BB7-4117-A6D3-EEA9A64A84E7}" sibTransId="{7E58595B-A92E-4E8C-B4F0-326799AB6886}"/>
    <dgm:cxn modelId="{D6C6748C-5E7A-4F77-A30D-D675CCA87201}" type="presOf" srcId="{4DA7193F-70B5-4258-8F14-E69D7D6A97D1}" destId="{197E67C3-CC21-4EA1-99B1-5D117DA0DFEF}" srcOrd="0" destOrd="0" presId="urn:microsoft.com/office/officeart/2009/3/layout/PieProcess"/>
    <dgm:cxn modelId="{D82F708E-7972-410C-91E9-1E7C6F23CBD0}" type="presOf" srcId="{9E70D4D7-F232-443C-9E2C-A70C57C742C4}" destId="{2F657B5E-965A-4783-82D9-F1CC8EE86DBC}" srcOrd="0" destOrd="0" presId="urn:microsoft.com/office/officeart/2009/3/layout/PieProcess"/>
    <dgm:cxn modelId="{E1BB6F97-3241-4752-95C7-2113BA361B02}" srcId="{513907FD-02CF-4FCA-962C-FD4EFE7BF5FE}" destId="{6CF6EA6E-3B23-427C-88DC-82FB78EB56F9}" srcOrd="0" destOrd="0" parTransId="{E638D3AB-5FF3-4F6B-BC8B-0BDF4883487C}" sibTransId="{B69CF51C-0BBD-4817-8588-C29795EE56FE}"/>
    <dgm:cxn modelId="{C5DF9FAD-B9A1-4F06-AE62-709845BC2DD0}" type="presOf" srcId="{C0768157-3862-417D-9303-C467C00FAEE1}" destId="{F32BE909-9389-41E4-91BB-59D42DC4F1EA}" srcOrd="0" destOrd="0" presId="urn:microsoft.com/office/officeart/2009/3/layout/PieProcess"/>
    <dgm:cxn modelId="{7B3894AE-87D0-4209-8C44-F2CFDB664462}" type="presOf" srcId="{6CF6EA6E-3B23-427C-88DC-82FB78EB56F9}" destId="{BC82AF4F-73A9-42C8-B2BE-728EE799A31B}" srcOrd="0" destOrd="0" presId="urn:microsoft.com/office/officeart/2009/3/layout/PieProcess"/>
    <dgm:cxn modelId="{92A511B6-AE4C-4FE4-B388-C41F1BA89962}" srcId="{06C60123-CAE7-4B18-9040-4183E3C12588}" destId="{E242BA7C-134F-40E5-9436-907AF4A2314A}" srcOrd="1" destOrd="0" parTransId="{0FF9EF01-A3D7-4384-9D6B-8D2A849AD933}" sibTransId="{93749D41-5044-4AF8-92A9-12CBEE8A35EB}"/>
    <dgm:cxn modelId="{02FFC6BC-24AF-44E7-91F2-D8CB35D99997}" type="presOf" srcId="{06C60123-CAE7-4B18-9040-4183E3C12588}" destId="{DF05A0B1-6057-4A25-9637-52DC8973BACB}" srcOrd="0" destOrd="0" presId="urn:microsoft.com/office/officeart/2009/3/layout/PieProcess"/>
    <dgm:cxn modelId="{60F82CBD-4A20-4DFE-A643-ABF1F0271A02}" type="presOf" srcId="{E9582B7B-29A9-49CA-BB64-B5A9D26F57FF}" destId="{86B7EF5D-8FF1-460E-8123-713B25862EB4}" srcOrd="0" destOrd="0" presId="urn:microsoft.com/office/officeart/2009/3/layout/PieProcess"/>
    <dgm:cxn modelId="{94DA9EBD-8AD3-4F1C-B6AC-DD5328833DAD}" type="presOf" srcId="{E242BA7C-134F-40E5-9436-907AF4A2314A}" destId="{F30F1FF6-70DF-4E4E-8323-0B3F4F25CFE3}" srcOrd="0" destOrd="0" presId="urn:microsoft.com/office/officeart/2009/3/layout/PieProcess"/>
    <dgm:cxn modelId="{23F369C7-8136-4C88-BA59-A819D1E95EBE}" type="presOf" srcId="{6F710D4A-A7AA-4E70-8036-E86CB4605E53}" destId="{92993679-F0BF-4449-A6CA-ACB593B15FFB}" srcOrd="0" destOrd="0" presId="urn:microsoft.com/office/officeart/2009/3/layout/PieProcess"/>
    <dgm:cxn modelId="{CC3E07CD-4324-4874-B7BD-87B1BF254B01}" srcId="{06C60123-CAE7-4B18-9040-4183E3C12588}" destId="{E9582B7B-29A9-49CA-BB64-B5A9D26F57FF}" srcOrd="0" destOrd="0" parTransId="{9EF38D8D-1515-48F2-9990-C89C7DBBCB87}" sibTransId="{595E0330-0F8D-4B4C-BF9C-196BDD60372E}"/>
    <dgm:cxn modelId="{EA9909CD-E65B-4AF7-80EC-CB708FC318F7}" srcId="{06C60123-CAE7-4B18-9040-4183E3C12588}" destId="{52D1A253-8DF2-46B9-A504-323C41A0B4C7}" srcOrd="4" destOrd="0" parTransId="{0B0706AE-C3B8-4902-83F0-9B52CE5FEB2B}" sibTransId="{A60B2DF7-7329-4D73-AAEF-246A5A436539}"/>
    <dgm:cxn modelId="{6D8C2CCF-01FA-4D53-9DB1-DC03FF5645B8}" type="presOf" srcId="{5BB26818-281E-4DA0-9496-3F98CA3F686A}" destId="{6A4B7427-9C16-4513-9CA0-2ACBBC9E4600}" srcOrd="0" destOrd="0" presId="urn:microsoft.com/office/officeart/2009/3/layout/PieProcess"/>
    <dgm:cxn modelId="{7BD54BCF-3BCE-40D7-9B81-912B0149D6EE}" type="presParOf" srcId="{DF05A0B1-6057-4A25-9637-52DC8973BACB}" destId="{5EDAA2B9-864D-489C-84ED-570F84859031}" srcOrd="0" destOrd="0" presId="urn:microsoft.com/office/officeart/2009/3/layout/PieProcess"/>
    <dgm:cxn modelId="{F3C12344-4D34-41ED-9DFB-B4022F937FBC}" type="presParOf" srcId="{5EDAA2B9-864D-489C-84ED-570F84859031}" destId="{914FB925-5D44-42A0-9FFB-4239D25E93D2}" srcOrd="0" destOrd="0" presId="urn:microsoft.com/office/officeart/2009/3/layout/PieProcess"/>
    <dgm:cxn modelId="{2B10D816-D74B-4010-8B77-F4BC77C0B8A1}" type="presParOf" srcId="{5EDAA2B9-864D-489C-84ED-570F84859031}" destId="{5C7D4410-AD54-430A-B0E2-B5D7CC73479F}" srcOrd="1" destOrd="0" presId="urn:microsoft.com/office/officeart/2009/3/layout/PieProcess"/>
    <dgm:cxn modelId="{617B404B-D6A2-4C8A-88F2-C005DE63FE0E}" type="presParOf" srcId="{5EDAA2B9-864D-489C-84ED-570F84859031}" destId="{86B7EF5D-8FF1-460E-8123-713B25862EB4}" srcOrd="2" destOrd="0" presId="urn:microsoft.com/office/officeart/2009/3/layout/PieProcess"/>
    <dgm:cxn modelId="{CBFACC8C-B4E6-4D66-9ABC-2D1D2365BBCF}" type="presParOf" srcId="{DF05A0B1-6057-4A25-9637-52DC8973BACB}" destId="{4D4E86E4-A7E6-4A65-807E-6458EECAC533}" srcOrd="1" destOrd="0" presId="urn:microsoft.com/office/officeart/2009/3/layout/PieProcess"/>
    <dgm:cxn modelId="{13283D17-9273-461E-B43E-BCD1CA8B6E1F}" type="presParOf" srcId="{DF05A0B1-6057-4A25-9637-52DC8973BACB}" destId="{BC2025F0-4643-49A3-B21C-D5C217D2E4E9}" srcOrd="2" destOrd="0" presId="urn:microsoft.com/office/officeart/2009/3/layout/PieProcess"/>
    <dgm:cxn modelId="{981C595B-7AFB-4D0C-BC18-4DEFED9D1A1B}" type="presParOf" srcId="{BC2025F0-4643-49A3-B21C-D5C217D2E4E9}" destId="{92993679-F0BF-4449-A6CA-ACB593B15FFB}" srcOrd="0" destOrd="0" presId="urn:microsoft.com/office/officeart/2009/3/layout/PieProcess"/>
    <dgm:cxn modelId="{834DB77D-9724-4ADA-8C63-E308C6A79278}" type="presParOf" srcId="{DF05A0B1-6057-4A25-9637-52DC8973BACB}" destId="{B5B9E40B-753E-4746-8584-6B254FDDF18A}" srcOrd="3" destOrd="0" presId="urn:microsoft.com/office/officeart/2009/3/layout/PieProcess"/>
    <dgm:cxn modelId="{F60F3B9F-0305-4954-9EC5-3792EB90A675}" type="presParOf" srcId="{DF05A0B1-6057-4A25-9637-52DC8973BACB}" destId="{88F026EC-3988-409F-BF5E-9F2C29984FBC}" srcOrd="4" destOrd="0" presId="urn:microsoft.com/office/officeart/2009/3/layout/PieProcess"/>
    <dgm:cxn modelId="{E83FD958-C8DC-4E49-9C50-E90CBB0D7BE9}" type="presParOf" srcId="{88F026EC-3988-409F-BF5E-9F2C29984FBC}" destId="{4D3525AD-4AAA-486A-88F4-F89221E16FCF}" srcOrd="0" destOrd="0" presId="urn:microsoft.com/office/officeart/2009/3/layout/PieProcess"/>
    <dgm:cxn modelId="{5BDB8181-C1A6-4402-8F00-2EDF2F8DC756}" type="presParOf" srcId="{88F026EC-3988-409F-BF5E-9F2C29984FBC}" destId="{849B3A87-F4AE-4D6B-9570-42E80F5571A4}" srcOrd="1" destOrd="0" presId="urn:microsoft.com/office/officeart/2009/3/layout/PieProcess"/>
    <dgm:cxn modelId="{B0DAE95F-DE7D-4F16-A533-5BE8DBBDF999}" type="presParOf" srcId="{88F026EC-3988-409F-BF5E-9F2C29984FBC}" destId="{F30F1FF6-70DF-4E4E-8323-0B3F4F25CFE3}" srcOrd="2" destOrd="0" presId="urn:microsoft.com/office/officeart/2009/3/layout/PieProcess"/>
    <dgm:cxn modelId="{5D38B680-DA5F-4C05-BFC2-4128451C1875}" type="presParOf" srcId="{DF05A0B1-6057-4A25-9637-52DC8973BACB}" destId="{B02B2468-18E9-4CE7-8E1B-8D3F6ADBA8E6}" srcOrd="5" destOrd="0" presId="urn:microsoft.com/office/officeart/2009/3/layout/PieProcess"/>
    <dgm:cxn modelId="{53A63608-0A51-4597-B03A-BB9067032370}" type="presParOf" srcId="{DF05A0B1-6057-4A25-9637-52DC8973BACB}" destId="{CDCD88F5-F3CE-4A7E-962A-127BEDB1F9CC}" srcOrd="6" destOrd="0" presId="urn:microsoft.com/office/officeart/2009/3/layout/PieProcess"/>
    <dgm:cxn modelId="{C97AC4DA-476B-4E58-9DA5-D83243F39529}" type="presParOf" srcId="{CDCD88F5-F3CE-4A7E-962A-127BEDB1F9CC}" destId="{F9A30681-09B6-4AFE-931B-A939FFD51EE3}" srcOrd="0" destOrd="0" presId="urn:microsoft.com/office/officeart/2009/3/layout/PieProcess"/>
    <dgm:cxn modelId="{FD10E3B9-A999-422A-B132-4BCC119F3E2F}" type="presParOf" srcId="{DF05A0B1-6057-4A25-9637-52DC8973BACB}" destId="{F6D651FF-3F74-49E8-9376-5A73A632F271}" srcOrd="7" destOrd="0" presId="urn:microsoft.com/office/officeart/2009/3/layout/PieProcess"/>
    <dgm:cxn modelId="{C451583D-126E-4E9B-B3DD-618D767DE8AF}" type="presParOf" srcId="{DF05A0B1-6057-4A25-9637-52DC8973BACB}" destId="{5860D443-7F6B-49FD-9AF7-1EEAD311F7A9}" srcOrd="8" destOrd="0" presId="urn:microsoft.com/office/officeart/2009/3/layout/PieProcess"/>
    <dgm:cxn modelId="{27ED6D78-7D80-4376-AAB6-58395A5D78C5}" type="presParOf" srcId="{5860D443-7F6B-49FD-9AF7-1EEAD311F7A9}" destId="{9784B15B-C6DE-4BC7-8712-1C302876C680}" srcOrd="0" destOrd="0" presId="urn:microsoft.com/office/officeart/2009/3/layout/PieProcess"/>
    <dgm:cxn modelId="{58B007B6-27C2-4B6D-84A1-000950D90CC7}" type="presParOf" srcId="{5860D443-7F6B-49FD-9AF7-1EEAD311F7A9}" destId="{E8787ADC-6BA4-417E-BEEE-BF6EE6B6D2E4}" srcOrd="1" destOrd="0" presId="urn:microsoft.com/office/officeart/2009/3/layout/PieProcess"/>
    <dgm:cxn modelId="{9B869F4B-CC26-4679-B11D-F1D4E126B74E}" type="presParOf" srcId="{5860D443-7F6B-49FD-9AF7-1EEAD311F7A9}" destId="{E03CACC6-5DD8-469B-89E5-DAE74C538C56}" srcOrd="2" destOrd="0" presId="urn:microsoft.com/office/officeart/2009/3/layout/PieProcess"/>
    <dgm:cxn modelId="{F5273636-D071-4142-8E74-D7D9DDB09531}" type="presParOf" srcId="{DF05A0B1-6057-4A25-9637-52DC8973BACB}" destId="{1D56234A-E425-485D-82F7-F2AB3B4BB3CC}" srcOrd="9" destOrd="0" presId="urn:microsoft.com/office/officeart/2009/3/layout/PieProcess"/>
    <dgm:cxn modelId="{FDC65943-952F-44E9-ACAE-2560A0F86B80}" type="presParOf" srcId="{DF05A0B1-6057-4A25-9637-52DC8973BACB}" destId="{202B7CEB-F9A7-45B9-BE86-EE06C3996345}" srcOrd="10" destOrd="0" presId="urn:microsoft.com/office/officeart/2009/3/layout/PieProcess"/>
    <dgm:cxn modelId="{43F35048-BEDA-49B7-B1FD-2C74C8C57E74}" type="presParOf" srcId="{202B7CEB-F9A7-45B9-BE86-EE06C3996345}" destId="{D022BFA0-EF75-4626-8FA8-9EE9AF23C4D0}" srcOrd="0" destOrd="0" presId="urn:microsoft.com/office/officeart/2009/3/layout/PieProcess"/>
    <dgm:cxn modelId="{C92C97DC-CC19-4022-B248-2A36480A17A9}" type="presParOf" srcId="{DF05A0B1-6057-4A25-9637-52DC8973BACB}" destId="{3B2A6958-C58F-4D69-AB10-96EDB4E4C168}" srcOrd="11" destOrd="0" presId="urn:microsoft.com/office/officeart/2009/3/layout/PieProcess"/>
    <dgm:cxn modelId="{65B8386D-B742-4B6F-94AA-AA7FAC4BDB5F}" type="presParOf" srcId="{DF05A0B1-6057-4A25-9637-52DC8973BACB}" destId="{8D91D399-2D82-46B8-B59F-7CE299BCC39F}" srcOrd="12" destOrd="0" presId="urn:microsoft.com/office/officeart/2009/3/layout/PieProcess"/>
    <dgm:cxn modelId="{4A727340-A425-4537-8CFD-8AFBA89C5B40}" type="presParOf" srcId="{8D91D399-2D82-46B8-B59F-7CE299BCC39F}" destId="{5D1BCAC2-A244-477D-98DB-7D4AC9689C07}" srcOrd="0" destOrd="0" presId="urn:microsoft.com/office/officeart/2009/3/layout/PieProcess"/>
    <dgm:cxn modelId="{BA839E25-E073-4C22-93CE-109E93740B0C}" type="presParOf" srcId="{8D91D399-2D82-46B8-B59F-7CE299BCC39F}" destId="{26C14E73-8728-4816-A8E5-5635FFB2B799}" srcOrd="1" destOrd="0" presId="urn:microsoft.com/office/officeart/2009/3/layout/PieProcess"/>
    <dgm:cxn modelId="{D70277D6-2B69-41D1-B6D3-B83DF0EBB639}" type="presParOf" srcId="{8D91D399-2D82-46B8-B59F-7CE299BCC39F}" destId="{29DCB6EA-DB5C-4756-BC38-1F29DFDEFFAD}" srcOrd="2" destOrd="0" presId="urn:microsoft.com/office/officeart/2009/3/layout/PieProcess"/>
    <dgm:cxn modelId="{52F30057-2415-47F8-8391-ABCCC7223ECE}" type="presParOf" srcId="{DF05A0B1-6057-4A25-9637-52DC8973BACB}" destId="{F7022A66-D1F9-48C1-BED2-762DBFAA20F5}" srcOrd="13" destOrd="0" presId="urn:microsoft.com/office/officeart/2009/3/layout/PieProcess"/>
    <dgm:cxn modelId="{EC928510-C424-4765-A1E5-902C5DB7721E}" type="presParOf" srcId="{DF05A0B1-6057-4A25-9637-52DC8973BACB}" destId="{1ABAEC1B-6BCC-488A-97CB-20B48B522837}" srcOrd="14" destOrd="0" presId="urn:microsoft.com/office/officeart/2009/3/layout/PieProcess"/>
    <dgm:cxn modelId="{354ABC46-750F-490D-8CBA-636FB682326F}" type="presParOf" srcId="{1ABAEC1B-6BCC-488A-97CB-20B48B522837}" destId="{BC82AF4F-73A9-42C8-B2BE-728EE799A31B}" srcOrd="0" destOrd="0" presId="urn:microsoft.com/office/officeart/2009/3/layout/PieProcess"/>
    <dgm:cxn modelId="{368BB6F7-D82E-47E1-AE4B-22989A533692}" type="presParOf" srcId="{DF05A0B1-6057-4A25-9637-52DC8973BACB}" destId="{A79BE253-FDE1-4DF3-B051-60EF9817945D}" srcOrd="15" destOrd="0" presId="urn:microsoft.com/office/officeart/2009/3/layout/PieProcess"/>
    <dgm:cxn modelId="{BB63FD9F-4A36-4F26-A98A-529B35B0BE56}" type="presParOf" srcId="{DF05A0B1-6057-4A25-9637-52DC8973BACB}" destId="{D3B81710-5098-43AE-8FA4-89271A83D20E}" srcOrd="16" destOrd="0" presId="urn:microsoft.com/office/officeart/2009/3/layout/PieProcess"/>
    <dgm:cxn modelId="{1B159038-BDF2-4334-B47C-F2F735686619}" type="presParOf" srcId="{D3B81710-5098-43AE-8FA4-89271A83D20E}" destId="{05C84991-90A7-4BC9-ADC4-76FA3F99DF5B}" srcOrd="0" destOrd="0" presId="urn:microsoft.com/office/officeart/2009/3/layout/PieProcess"/>
    <dgm:cxn modelId="{08B12453-BB17-4BE6-A535-B16C3618817A}" type="presParOf" srcId="{D3B81710-5098-43AE-8FA4-89271A83D20E}" destId="{685C24B6-1D16-4E99-8C37-215739E29393}" srcOrd="1" destOrd="0" presId="urn:microsoft.com/office/officeart/2009/3/layout/PieProcess"/>
    <dgm:cxn modelId="{A52CE833-6736-4BBA-998A-832535299357}" type="presParOf" srcId="{D3B81710-5098-43AE-8FA4-89271A83D20E}" destId="{C6E0B45C-B7DB-4510-B240-761521394D32}" srcOrd="2" destOrd="0" presId="urn:microsoft.com/office/officeart/2009/3/layout/PieProcess"/>
    <dgm:cxn modelId="{A36CA755-5B82-4E02-8699-D1D1DBE9BD4F}" type="presParOf" srcId="{DF05A0B1-6057-4A25-9637-52DC8973BACB}" destId="{36D7BE65-7B95-435E-88E1-6B5F76570B0A}" srcOrd="17" destOrd="0" presId="urn:microsoft.com/office/officeart/2009/3/layout/PieProcess"/>
    <dgm:cxn modelId="{AFAF189C-256D-4E6B-B7EA-1FEE4C0CDC99}" type="presParOf" srcId="{DF05A0B1-6057-4A25-9637-52DC8973BACB}" destId="{03C5C0E7-8DD5-46C8-9AED-B7FEC47B040A}" srcOrd="18" destOrd="0" presId="urn:microsoft.com/office/officeart/2009/3/layout/PieProcess"/>
    <dgm:cxn modelId="{F2643B1D-1FB1-458C-B119-97739D3898B9}" type="presParOf" srcId="{03C5C0E7-8DD5-46C8-9AED-B7FEC47B040A}" destId="{197E67C3-CC21-4EA1-99B1-5D117DA0DFEF}" srcOrd="0" destOrd="0" presId="urn:microsoft.com/office/officeart/2009/3/layout/PieProcess"/>
    <dgm:cxn modelId="{A7C6E7F8-3759-4F56-B974-CE99B3C4E70A}" type="presParOf" srcId="{DF05A0B1-6057-4A25-9637-52DC8973BACB}" destId="{88CFF56E-54C3-4FA0-84C3-99764E83DA2C}" srcOrd="19" destOrd="0" presId="urn:microsoft.com/office/officeart/2009/3/layout/PieProcess"/>
    <dgm:cxn modelId="{A6EE0F40-AD9C-479F-9B17-6FD35A1DF282}" type="presParOf" srcId="{DF05A0B1-6057-4A25-9637-52DC8973BACB}" destId="{D831030A-AD2B-4587-83C2-0D9F95124C8C}" srcOrd="20" destOrd="0" presId="urn:microsoft.com/office/officeart/2009/3/layout/PieProcess"/>
    <dgm:cxn modelId="{72EF0B3A-9D8F-4DA1-A59A-479EF79B143C}" type="presParOf" srcId="{D831030A-AD2B-4587-83C2-0D9F95124C8C}" destId="{FEF91B7C-0858-4C12-B7D4-A28F050D8CBB}" srcOrd="0" destOrd="0" presId="urn:microsoft.com/office/officeart/2009/3/layout/PieProcess"/>
    <dgm:cxn modelId="{4DB1E6D0-F915-400B-93D8-B82873F433F4}" type="presParOf" srcId="{D831030A-AD2B-4587-83C2-0D9F95124C8C}" destId="{B3BA2FE7-DD2E-4792-A13B-DA753B787952}" srcOrd="1" destOrd="0" presId="urn:microsoft.com/office/officeart/2009/3/layout/PieProcess"/>
    <dgm:cxn modelId="{0AC7480E-CA02-4ABB-A2BE-CC95E7262C60}" type="presParOf" srcId="{D831030A-AD2B-4587-83C2-0D9F95124C8C}" destId="{F32BE909-9389-41E4-91BB-59D42DC4F1EA}" srcOrd="2" destOrd="0" presId="urn:microsoft.com/office/officeart/2009/3/layout/PieProcess"/>
    <dgm:cxn modelId="{9FF7558F-2EF9-426D-A052-7707BED41AA1}" type="presParOf" srcId="{DF05A0B1-6057-4A25-9637-52DC8973BACB}" destId="{E76DA528-C807-49C5-96F8-5D6D4C01F1EE}" srcOrd="21" destOrd="0" presId="urn:microsoft.com/office/officeart/2009/3/layout/PieProcess"/>
    <dgm:cxn modelId="{38FD4AD1-A16E-47DD-A717-C2EC3EB7A5CF}" type="presParOf" srcId="{DF05A0B1-6057-4A25-9637-52DC8973BACB}" destId="{7DF2E58A-170A-4701-9DC6-D86931F442F1}" srcOrd="22" destOrd="0" presId="urn:microsoft.com/office/officeart/2009/3/layout/PieProcess"/>
    <dgm:cxn modelId="{ACF139E2-3E98-4390-9683-79E4F68EBD1C}" type="presParOf" srcId="{7DF2E58A-170A-4701-9DC6-D86931F442F1}" destId="{2F657B5E-965A-4783-82D9-F1CC8EE86DBC}" srcOrd="0" destOrd="0" presId="urn:microsoft.com/office/officeart/2009/3/layout/PieProcess"/>
    <dgm:cxn modelId="{213F3EAE-2A6D-4C8D-AA43-AB3C4B5F62FD}" type="presParOf" srcId="{DF05A0B1-6057-4A25-9637-52DC8973BACB}" destId="{C4CFD609-7D13-446D-9F1A-F57C45022BF8}" srcOrd="23" destOrd="0" presId="urn:microsoft.com/office/officeart/2009/3/layout/PieProcess"/>
    <dgm:cxn modelId="{9A543F95-A051-479C-81C3-45A1F6787566}" type="presParOf" srcId="{DF05A0B1-6057-4A25-9637-52DC8973BACB}" destId="{C016855D-0305-4E92-BA8A-DAFA989C5705}" srcOrd="24" destOrd="0" presId="urn:microsoft.com/office/officeart/2009/3/layout/PieProcess"/>
    <dgm:cxn modelId="{76749DAF-977A-444D-BAB7-37497A4CAA55}" type="presParOf" srcId="{C016855D-0305-4E92-BA8A-DAFA989C5705}" destId="{717EC61F-D93F-4A99-B27C-FEB748DFFBB6}" srcOrd="0" destOrd="0" presId="urn:microsoft.com/office/officeart/2009/3/layout/PieProcess"/>
    <dgm:cxn modelId="{A8B7A5E9-D12E-47A3-9ECD-35ABBE1F2EB3}" type="presParOf" srcId="{C016855D-0305-4E92-BA8A-DAFA989C5705}" destId="{81099A78-6C00-46AB-A606-89259F401A87}" srcOrd="1" destOrd="0" presId="urn:microsoft.com/office/officeart/2009/3/layout/PieProcess"/>
    <dgm:cxn modelId="{1F3221D4-E400-480A-BB0F-F435620D8258}" type="presParOf" srcId="{C016855D-0305-4E92-BA8A-DAFA989C5705}" destId="{939E46E1-87FB-4C10-AA46-D4E14D94B013}" srcOrd="2" destOrd="0" presId="urn:microsoft.com/office/officeart/2009/3/layout/PieProcess"/>
    <dgm:cxn modelId="{AFDA2095-BCFF-4E63-8C37-AC2E0F063365}" type="presParOf" srcId="{DF05A0B1-6057-4A25-9637-52DC8973BACB}" destId="{20C3D489-84BE-4735-AB60-F3756FA56747}" srcOrd="25" destOrd="0" presId="urn:microsoft.com/office/officeart/2009/3/layout/PieProcess"/>
    <dgm:cxn modelId="{593E3333-0549-495E-A602-20940E5F9A5C}" type="presParOf" srcId="{DF05A0B1-6057-4A25-9637-52DC8973BACB}" destId="{D89180BF-0833-432E-89BA-21925FFE0843}" srcOrd="26" destOrd="0" presId="urn:microsoft.com/office/officeart/2009/3/layout/PieProcess"/>
    <dgm:cxn modelId="{4B56A886-E9E9-4C67-B75D-FE8478B9C24E}" type="presParOf" srcId="{D89180BF-0833-432E-89BA-21925FFE0843}" destId="{6A4B7427-9C16-4513-9CA0-2ACBBC9E4600}"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1D4588-8080-4BF5-9AA2-73B689403105}"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endParaRPr lang="en-US"/>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FFE6A571-B6A9-4858-A67C-0C22BE0A52ED}">
      <dgm:prSet phldrT="[Text]"/>
      <dgm:spPr/>
      <dgm:t>
        <a:bodyPr/>
        <a:lstStyle/>
        <a:p>
          <a:r>
            <a:rPr lang="en-US" dirty="0"/>
            <a:t>ITARS</a:t>
          </a:r>
        </a:p>
      </dgm:t>
    </dgm:pt>
    <dgm:pt modelId="{721DE20E-32B2-4225-AD1C-61669FCBDC6C}" type="parTrans" cxnId="{9F2D6F06-EDDD-49D4-AEDB-44CA034CE794}">
      <dgm:prSet/>
      <dgm:spPr/>
      <dgm:t>
        <a:bodyPr/>
        <a:lstStyle/>
        <a:p>
          <a:endParaRPr lang="en-US"/>
        </a:p>
      </dgm:t>
    </dgm:pt>
    <dgm:pt modelId="{CBC25205-7104-432F-A22C-913242F3775E}" type="sibTrans" cxnId="{9F2D6F06-EDDD-49D4-AEDB-44CA034CE794}">
      <dgm:prSet/>
      <dgm:spPr/>
      <dgm:t>
        <a:bodyPr/>
        <a:lstStyle/>
        <a:p>
          <a:endParaRPr lang="en-US"/>
        </a:p>
      </dgm:t>
    </dgm:pt>
    <dgm:pt modelId="{437D7ED5-0516-4692-9102-2AA23CDA2B56}">
      <dgm:prSet phldrT="[Text]"/>
      <dgm:spPr/>
      <dgm:t>
        <a:bodyPr/>
        <a:lstStyle/>
        <a:p>
          <a:r>
            <a:rPr lang="en-US" dirty="0" err="1"/>
            <a:t>ResPro</a:t>
          </a:r>
          <a:endParaRPr lang="en-US" dirty="0"/>
        </a:p>
      </dgm:t>
    </dgm:pt>
    <dgm:pt modelId="{2567B985-02EE-45DC-AA63-11B08B5DB417}" type="parTrans" cxnId="{D7348AAA-8499-47C5-9278-6AE232B4359C}">
      <dgm:prSet/>
      <dgm:spPr/>
      <dgm:t>
        <a:bodyPr/>
        <a:lstStyle/>
        <a:p>
          <a:endParaRPr lang="en-US"/>
        </a:p>
      </dgm:t>
    </dgm:pt>
    <dgm:pt modelId="{19ABAC33-3778-4683-A6CF-DAE0C0700C60}" type="sibTrans" cxnId="{D7348AAA-8499-47C5-9278-6AE232B4359C}">
      <dgm:prSet/>
      <dgm:spPr/>
      <dgm:t>
        <a:bodyPr/>
        <a:lstStyle/>
        <a:p>
          <a:endParaRPr lang="en-US"/>
        </a:p>
      </dgm:t>
    </dgm:pt>
    <dgm:pt modelId="{8E4034C6-4B3A-4350-B9DD-98AA477689E9}">
      <dgm:prSet phldrT="[Text]" custT="1"/>
      <dgm:spPr/>
      <dgm:t>
        <a:bodyPr/>
        <a:lstStyle/>
        <a:p>
          <a:r>
            <a:rPr lang="en-US" sz="1600" dirty="0"/>
            <a:t>Progress review</a:t>
          </a:r>
        </a:p>
      </dgm:t>
    </dgm:pt>
    <dgm:pt modelId="{546F0E80-E318-453C-A2A1-D159EF5E159F}" type="parTrans" cxnId="{BB8863B9-AA96-4F1F-847E-0C20E9A82FCA}">
      <dgm:prSet/>
      <dgm:spPr/>
      <dgm:t>
        <a:bodyPr/>
        <a:lstStyle/>
        <a:p>
          <a:endParaRPr lang="en-US"/>
        </a:p>
      </dgm:t>
    </dgm:pt>
    <dgm:pt modelId="{FBD6867F-3451-443C-87FB-FDDDC434907F}" type="sibTrans" cxnId="{BB8863B9-AA96-4F1F-847E-0C20E9A82FCA}">
      <dgm:prSet/>
      <dgm:spPr/>
      <dgm:t>
        <a:bodyPr/>
        <a:lstStyle/>
        <a:p>
          <a:endParaRPr lang="en-US"/>
        </a:p>
      </dgm:t>
    </dgm:pt>
    <dgm:pt modelId="{6E97AD6C-E663-4970-9745-B1522340BBEB}" type="pres">
      <dgm:prSet presAssocID="{211D4588-8080-4BF5-9AA2-73B689403105}" presName="Name0" presStyleCnt="0">
        <dgm:presLayoutVars>
          <dgm:chMax val="4"/>
          <dgm:resizeHandles val="exact"/>
        </dgm:presLayoutVars>
      </dgm:prSet>
      <dgm:spPr/>
    </dgm:pt>
    <dgm:pt modelId="{F907FEF2-E41E-47E6-BD43-C1534994B0FE}" type="pres">
      <dgm:prSet presAssocID="{211D4588-8080-4BF5-9AA2-73B689403105}" presName="ellipse" presStyleLbl="trBgShp" presStyleIdx="0" presStyleCnt="1"/>
      <dgm:spPr/>
    </dgm:pt>
    <dgm:pt modelId="{8909F93A-6A2D-4A5A-8FF7-ED33D0128F38}" type="pres">
      <dgm:prSet presAssocID="{211D4588-8080-4BF5-9AA2-73B689403105}" presName="arrow1" presStyleLbl="fgShp" presStyleIdx="0" presStyleCnt="1"/>
      <dgm:spPr/>
    </dgm:pt>
    <dgm:pt modelId="{C384287A-FED4-4C14-AAAB-982509DF437C}" type="pres">
      <dgm:prSet presAssocID="{211D4588-8080-4BF5-9AA2-73B689403105}" presName="rectangle" presStyleLbl="revTx" presStyleIdx="0" presStyleCnt="1" custScaleX="131313" custScaleY="83939">
        <dgm:presLayoutVars>
          <dgm:bulletEnabled val="1"/>
        </dgm:presLayoutVars>
      </dgm:prSet>
      <dgm:spPr/>
    </dgm:pt>
    <dgm:pt modelId="{1E4921E1-399B-4B75-8988-F6FE2B6A11D2}" type="pres">
      <dgm:prSet presAssocID="{FFE6A571-B6A9-4858-A67C-0C22BE0A52ED}" presName="item1" presStyleLbl="node1" presStyleIdx="0" presStyleCnt="3">
        <dgm:presLayoutVars>
          <dgm:bulletEnabled val="1"/>
        </dgm:presLayoutVars>
      </dgm:prSet>
      <dgm:spPr/>
    </dgm:pt>
    <dgm:pt modelId="{77ED6296-C261-4572-88AF-79F7254EC5C5}" type="pres">
      <dgm:prSet presAssocID="{437D7ED5-0516-4692-9102-2AA23CDA2B56}" presName="item2" presStyleLbl="node1" presStyleIdx="1" presStyleCnt="3">
        <dgm:presLayoutVars>
          <dgm:bulletEnabled val="1"/>
        </dgm:presLayoutVars>
      </dgm:prSet>
      <dgm:spPr/>
    </dgm:pt>
    <dgm:pt modelId="{B302D995-1A89-496C-8698-C96DD14BB487}" type="pres">
      <dgm:prSet presAssocID="{8E4034C6-4B3A-4350-B9DD-98AA477689E9}" presName="item3" presStyleLbl="node1" presStyleIdx="2" presStyleCnt="3">
        <dgm:presLayoutVars>
          <dgm:bulletEnabled val="1"/>
        </dgm:presLayoutVars>
      </dgm:prSet>
      <dgm:spPr/>
    </dgm:pt>
    <dgm:pt modelId="{730AAD40-44A6-40BC-A06B-CFCCDDEE3466}" type="pres">
      <dgm:prSet presAssocID="{211D4588-8080-4BF5-9AA2-73B689403105}" presName="funnel" presStyleLbl="trAlignAcc1" presStyleIdx="0" presStyleCnt="1"/>
      <dgm:spPr/>
    </dgm:pt>
  </dgm:ptLst>
  <dgm:cxnLst>
    <dgm:cxn modelId="{9F2D6F06-EDDD-49D4-AEDB-44CA034CE794}" srcId="{211D4588-8080-4BF5-9AA2-73B689403105}" destId="{FFE6A571-B6A9-4858-A67C-0C22BE0A52ED}" srcOrd="1" destOrd="0" parTransId="{721DE20E-32B2-4225-AD1C-61669FCBDC6C}" sibTransId="{CBC25205-7104-432F-A22C-913242F3775E}"/>
    <dgm:cxn modelId="{EE5D141D-4CA2-44EF-A2B9-765636EECAA6}" type="presOf" srcId="{FFE6A571-B6A9-4858-A67C-0C22BE0A52ED}" destId="{77ED6296-C261-4572-88AF-79F7254EC5C5}" srcOrd="0" destOrd="0" presId="urn:microsoft.com/office/officeart/2005/8/layout/funnel1"/>
    <dgm:cxn modelId="{4205B81D-A36B-4B38-9315-517E6EDD8BBF}" srcId="{211D4588-8080-4BF5-9AA2-73B689403105}" destId="{919EC54C-5CEE-4335-89A2-48F899755304}" srcOrd="0" destOrd="0" parTransId="{4029E697-E125-4C2F-8040-18B08DDF5D78}" sibTransId="{CB67EC7E-5469-4D67-95FD-1283C36EB310}"/>
    <dgm:cxn modelId="{207D237A-194D-4950-9704-BD0A3A5F7720}" srcId="{211D4588-8080-4BF5-9AA2-73B689403105}" destId="{EF707480-C33B-42DF-9511-2117AC4EC1CD}" srcOrd="4" destOrd="0" parTransId="{B8FADFF4-8A2B-4190-9F79-046E58C3E7B5}" sibTransId="{1F715800-16E8-4DC9-863F-141BD7D6A47D}"/>
    <dgm:cxn modelId="{2B613F80-8E00-490B-8C6B-2DF14164FA0A}" type="presOf" srcId="{211D4588-8080-4BF5-9AA2-73B689403105}" destId="{6E97AD6C-E663-4970-9745-B1522340BBEB}" srcOrd="0" destOrd="0" presId="urn:microsoft.com/office/officeart/2005/8/layout/funnel1"/>
    <dgm:cxn modelId="{D7348AAA-8499-47C5-9278-6AE232B4359C}" srcId="{211D4588-8080-4BF5-9AA2-73B689403105}" destId="{437D7ED5-0516-4692-9102-2AA23CDA2B56}" srcOrd="2" destOrd="0" parTransId="{2567B985-02EE-45DC-AA63-11B08B5DB417}" sibTransId="{19ABAC33-3778-4683-A6CF-DAE0C0700C60}"/>
    <dgm:cxn modelId="{BB8863B9-AA96-4F1F-847E-0C20E9A82FCA}" srcId="{211D4588-8080-4BF5-9AA2-73B689403105}" destId="{8E4034C6-4B3A-4350-B9DD-98AA477689E9}" srcOrd="3" destOrd="0" parTransId="{546F0E80-E318-453C-A2A1-D159EF5E159F}" sibTransId="{FBD6867F-3451-443C-87FB-FDDDC434907F}"/>
    <dgm:cxn modelId="{366CE8C0-1DE5-435F-BAF1-F7B22666CD9E}" type="presOf" srcId="{919EC54C-5CEE-4335-89A2-48F899755304}" destId="{B302D995-1A89-496C-8698-C96DD14BB487}" srcOrd="0" destOrd="0" presId="urn:microsoft.com/office/officeart/2005/8/layout/funnel1"/>
    <dgm:cxn modelId="{71C506CC-D030-4C33-9EE7-29248D848169}" type="presOf" srcId="{8E4034C6-4B3A-4350-B9DD-98AA477689E9}" destId="{C384287A-FED4-4C14-AAAB-982509DF437C}" srcOrd="0" destOrd="0" presId="urn:microsoft.com/office/officeart/2005/8/layout/funnel1"/>
    <dgm:cxn modelId="{18930FF0-F9CC-4C77-AB90-86924D1F9E88}" type="presOf" srcId="{437D7ED5-0516-4692-9102-2AA23CDA2B56}" destId="{1E4921E1-399B-4B75-8988-F6FE2B6A11D2}" srcOrd="0" destOrd="0" presId="urn:microsoft.com/office/officeart/2005/8/layout/funnel1"/>
    <dgm:cxn modelId="{327FFC9C-17EF-4AFA-B872-FA0BF773C896}" type="presParOf" srcId="{6E97AD6C-E663-4970-9745-B1522340BBEB}" destId="{F907FEF2-E41E-47E6-BD43-C1534994B0FE}" srcOrd="0" destOrd="0" presId="urn:microsoft.com/office/officeart/2005/8/layout/funnel1"/>
    <dgm:cxn modelId="{5737B057-7367-4B4C-8556-73387254CA89}" type="presParOf" srcId="{6E97AD6C-E663-4970-9745-B1522340BBEB}" destId="{8909F93A-6A2D-4A5A-8FF7-ED33D0128F38}" srcOrd="1" destOrd="0" presId="urn:microsoft.com/office/officeart/2005/8/layout/funnel1"/>
    <dgm:cxn modelId="{30527AB1-ECDA-4215-B619-2662BD6F966A}" type="presParOf" srcId="{6E97AD6C-E663-4970-9745-B1522340BBEB}" destId="{C384287A-FED4-4C14-AAAB-982509DF437C}" srcOrd="2" destOrd="0" presId="urn:microsoft.com/office/officeart/2005/8/layout/funnel1"/>
    <dgm:cxn modelId="{2DAE8997-C58B-4A56-8E97-B5ED67D8B9C7}" type="presParOf" srcId="{6E97AD6C-E663-4970-9745-B1522340BBEB}" destId="{1E4921E1-399B-4B75-8988-F6FE2B6A11D2}" srcOrd="3" destOrd="0" presId="urn:microsoft.com/office/officeart/2005/8/layout/funnel1"/>
    <dgm:cxn modelId="{14B182B5-03BD-4D8A-9510-399529573160}" type="presParOf" srcId="{6E97AD6C-E663-4970-9745-B1522340BBEB}" destId="{77ED6296-C261-4572-88AF-79F7254EC5C5}" srcOrd="4" destOrd="0" presId="urn:microsoft.com/office/officeart/2005/8/layout/funnel1"/>
    <dgm:cxn modelId="{21AB3D4F-6656-45E2-89AE-F73E0AD4DAF5}" type="presParOf" srcId="{6E97AD6C-E663-4970-9745-B1522340BBEB}" destId="{B302D995-1A89-496C-8698-C96DD14BB487}" srcOrd="5" destOrd="0" presId="urn:microsoft.com/office/officeart/2005/8/layout/funnel1"/>
    <dgm:cxn modelId="{B4A27397-7603-4F1C-8C2D-BBE00B4C0804}" type="presParOf" srcId="{6E97AD6C-E663-4970-9745-B1522340BBEB}" destId="{730AAD40-44A6-40BC-A06B-CFCCDDEE3466}" srcOrd="6" destOrd="0" presId="urn:microsoft.com/office/officeart/2005/8/layout/funnel1"/>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1D4588-8080-4BF5-9AA2-73B689403105}"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endParaRPr lang="en-US"/>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FFE6A571-B6A9-4858-A67C-0C22BE0A52ED}">
      <dgm:prSet phldrT="[Text]"/>
      <dgm:spPr/>
      <dgm:t>
        <a:bodyPr/>
        <a:lstStyle/>
        <a:p>
          <a:r>
            <a:rPr lang="en-US" dirty="0"/>
            <a:t>ITARS</a:t>
          </a:r>
        </a:p>
      </dgm:t>
    </dgm:pt>
    <dgm:pt modelId="{721DE20E-32B2-4225-AD1C-61669FCBDC6C}" type="parTrans" cxnId="{9F2D6F06-EDDD-49D4-AEDB-44CA034CE794}">
      <dgm:prSet/>
      <dgm:spPr/>
      <dgm:t>
        <a:bodyPr/>
        <a:lstStyle/>
        <a:p>
          <a:endParaRPr lang="en-US"/>
        </a:p>
      </dgm:t>
    </dgm:pt>
    <dgm:pt modelId="{CBC25205-7104-432F-A22C-913242F3775E}" type="sibTrans" cxnId="{9F2D6F06-EDDD-49D4-AEDB-44CA034CE794}">
      <dgm:prSet/>
      <dgm:spPr/>
      <dgm:t>
        <a:bodyPr/>
        <a:lstStyle/>
        <a:p>
          <a:endParaRPr lang="en-US"/>
        </a:p>
      </dgm:t>
    </dgm:pt>
    <dgm:pt modelId="{437D7ED5-0516-4692-9102-2AA23CDA2B56}">
      <dgm:prSet phldrT="[Text]"/>
      <dgm:spPr/>
      <dgm:t>
        <a:bodyPr/>
        <a:lstStyle/>
        <a:p>
          <a:r>
            <a:rPr lang="en-US" dirty="0" err="1"/>
            <a:t>ResPro</a:t>
          </a:r>
          <a:endParaRPr lang="en-US" dirty="0"/>
        </a:p>
      </dgm:t>
    </dgm:pt>
    <dgm:pt modelId="{2567B985-02EE-45DC-AA63-11B08B5DB417}" type="parTrans" cxnId="{D7348AAA-8499-47C5-9278-6AE232B4359C}">
      <dgm:prSet/>
      <dgm:spPr/>
      <dgm:t>
        <a:bodyPr/>
        <a:lstStyle/>
        <a:p>
          <a:endParaRPr lang="en-US"/>
        </a:p>
      </dgm:t>
    </dgm:pt>
    <dgm:pt modelId="{19ABAC33-3778-4683-A6CF-DAE0C0700C60}" type="sibTrans" cxnId="{D7348AAA-8499-47C5-9278-6AE232B4359C}">
      <dgm:prSet/>
      <dgm:spPr/>
      <dgm:t>
        <a:bodyPr/>
        <a:lstStyle/>
        <a:p>
          <a:endParaRPr lang="en-US"/>
        </a:p>
      </dgm:t>
    </dgm:pt>
    <dgm:pt modelId="{8E4034C6-4B3A-4350-B9DD-98AA477689E9}">
      <dgm:prSet phldrT="[Text]" custT="1"/>
      <dgm:spPr/>
      <dgm:t>
        <a:bodyPr/>
        <a:lstStyle/>
        <a:p>
          <a:r>
            <a:rPr lang="en-US" sz="1600" dirty="0"/>
            <a:t>Progress review</a:t>
          </a:r>
        </a:p>
      </dgm:t>
    </dgm:pt>
    <dgm:pt modelId="{546F0E80-E318-453C-A2A1-D159EF5E159F}" type="parTrans" cxnId="{BB8863B9-AA96-4F1F-847E-0C20E9A82FCA}">
      <dgm:prSet/>
      <dgm:spPr/>
      <dgm:t>
        <a:bodyPr/>
        <a:lstStyle/>
        <a:p>
          <a:endParaRPr lang="en-US"/>
        </a:p>
      </dgm:t>
    </dgm:pt>
    <dgm:pt modelId="{FBD6867F-3451-443C-87FB-FDDDC434907F}" type="sibTrans" cxnId="{BB8863B9-AA96-4F1F-847E-0C20E9A82FCA}">
      <dgm:prSet/>
      <dgm:spPr/>
      <dgm:t>
        <a:bodyPr/>
        <a:lstStyle/>
        <a:p>
          <a:endParaRPr lang="en-US"/>
        </a:p>
      </dgm:t>
    </dgm:pt>
    <dgm:pt modelId="{6E97AD6C-E663-4970-9745-B1522340BBEB}" type="pres">
      <dgm:prSet presAssocID="{211D4588-8080-4BF5-9AA2-73B689403105}" presName="Name0" presStyleCnt="0">
        <dgm:presLayoutVars>
          <dgm:chMax val="4"/>
          <dgm:resizeHandles val="exact"/>
        </dgm:presLayoutVars>
      </dgm:prSet>
      <dgm:spPr/>
    </dgm:pt>
    <dgm:pt modelId="{F907FEF2-E41E-47E6-BD43-C1534994B0FE}" type="pres">
      <dgm:prSet presAssocID="{211D4588-8080-4BF5-9AA2-73B689403105}" presName="ellipse" presStyleLbl="trBgShp" presStyleIdx="0" presStyleCnt="1"/>
      <dgm:spPr/>
    </dgm:pt>
    <dgm:pt modelId="{8909F93A-6A2D-4A5A-8FF7-ED33D0128F38}" type="pres">
      <dgm:prSet presAssocID="{211D4588-8080-4BF5-9AA2-73B689403105}" presName="arrow1" presStyleLbl="fgShp" presStyleIdx="0" presStyleCnt="1"/>
      <dgm:spPr/>
    </dgm:pt>
    <dgm:pt modelId="{C384287A-FED4-4C14-AAAB-982509DF437C}" type="pres">
      <dgm:prSet presAssocID="{211D4588-8080-4BF5-9AA2-73B689403105}" presName="rectangle" presStyleLbl="revTx" presStyleIdx="0" presStyleCnt="1" custScaleX="157369" custScaleY="116079">
        <dgm:presLayoutVars>
          <dgm:bulletEnabled val="1"/>
        </dgm:presLayoutVars>
      </dgm:prSet>
      <dgm:spPr/>
    </dgm:pt>
    <dgm:pt modelId="{1E4921E1-399B-4B75-8988-F6FE2B6A11D2}" type="pres">
      <dgm:prSet presAssocID="{FFE6A571-B6A9-4858-A67C-0C22BE0A52ED}" presName="item1" presStyleLbl="node1" presStyleIdx="0" presStyleCnt="3">
        <dgm:presLayoutVars>
          <dgm:bulletEnabled val="1"/>
        </dgm:presLayoutVars>
      </dgm:prSet>
      <dgm:spPr/>
    </dgm:pt>
    <dgm:pt modelId="{77ED6296-C261-4572-88AF-79F7254EC5C5}" type="pres">
      <dgm:prSet presAssocID="{437D7ED5-0516-4692-9102-2AA23CDA2B56}" presName="item2" presStyleLbl="node1" presStyleIdx="1" presStyleCnt="3">
        <dgm:presLayoutVars>
          <dgm:bulletEnabled val="1"/>
        </dgm:presLayoutVars>
      </dgm:prSet>
      <dgm:spPr/>
    </dgm:pt>
    <dgm:pt modelId="{B302D995-1A89-496C-8698-C96DD14BB487}" type="pres">
      <dgm:prSet presAssocID="{8E4034C6-4B3A-4350-B9DD-98AA477689E9}" presName="item3" presStyleLbl="node1" presStyleIdx="2" presStyleCnt="3">
        <dgm:presLayoutVars>
          <dgm:bulletEnabled val="1"/>
        </dgm:presLayoutVars>
      </dgm:prSet>
      <dgm:spPr/>
    </dgm:pt>
    <dgm:pt modelId="{730AAD40-44A6-40BC-A06B-CFCCDDEE3466}" type="pres">
      <dgm:prSet presAssocID="{211D4588-8080-4BF5-9AA2-73B689403105}" presName="funnel" presStyleLbl="trAlignAcc1" presStyleIdx="0" presStyleCnt="1"/>
      <dgm:spPr/>
    </dgm:pt>
  </dgm:ptLst>
  <dgm:cxnLst>
    <dgm:cxn modelId="{9F2D6F06-EDDD-49D4-AEDB-44CA034CE794}" srcId="{211D4588-8080-4BF5-9AA2-73B689403105}" destId="{FFE6A571-B6A9-4858-A67C-0C22BE0A52ED}" srcOrd="1" destOrd="0" parTransId="{721DE20E-32B2-4225-AD1C-61669FCBDC6C}" sibTransId="{CBC25205-7104-432F-A22C-913242F3775E}"/>
    <dgm:cxn modelId="{7C4B3B07-10B1-4410-8A9E-3AFD187DEB20}" type="presOf" srcId="{8E4034C6-4B3A-4350-B9DD-98AA477689E9}" destId="{C384287A-FED4-4C14-AAAB-982509DF437C}" srcOrd="0" destOrd="0" presId="urn:microsoft.com/office/officeart/2005/8/layout/funnel1"/>
    <dgm:cxn modelId="{4205B81D-A36B-4B38-9315-517E6EDD8BBF}" srcId="{211D4588-8080-4BF5-9AA2-73B689403105}" destId="{919EC54C-5CEE-4335-89A2-48F899755304}" srcOrd="0" destOrd="0" parTransId="{4029E697-E125-4C2F-8040-18B08DDF5D78}" sibTransId="{CB67EC7E-5469-4D67-95FD-1283C36EB310}"/>
    <dgm:cxn modelId="{55F2FA60-6BD1-4A04-B442-1C5CB5254824}" type="presOf" srcId="{FFE6A571-B6A9-4858-A67C-0C22BE0A52ED}" destId="{77ED6296-C261-4572-88AF-79F7254EC5C5}" srcOrd="0" destOrd="0" presId="urn:microsoft.com/office/officeart/2005/8/layout/funnel1"/>
    <dgm:cxn modelId="{4EBFF346-3702-43FF-B90B-67D19B85ED09}" type="presOf" srcId="{437D7ED5-0516-4692-9102-2AA23CDA2B56}" destId="{1E4921E1-399B-4B75-8988-F6FE2B6A11D2}" srcOrd="0" destOrd="0" presId="urn:microsoft.com/office/officeart/2005/8/layout/funnel1"/>
    <dgm:cxn modelId="{207D237A-194D-4950-9704-BD0A3A5F7720}" srcId="{211D4588-8080-4BF5-9AA2-73B689403105}" destId="{EF707480-C33B-42DF-9511-2117AC4EC1CD}" srcOrd="4" destOrd="0" parTransId="{B8FADFF4-8A2B-4190-9F79-046E58C3E7B5}" sibTransId="{1F715800-16E8-4DC9-863F-141BD7D6A47D}"/>
    <dgm:cxn modelId="{DB8A7181-EABD-4C78-9A00-70B3B2CBA922}" type="presOf" srcId="{919EC54C-5CEE-4335-89A2-48F899755304}" destId="{B302D995-1A89-496C-8698-C96DD14BB487}" srcOrd="0" destOrd="0" presId="urn:microsoft.com/office/officeart/2005/8/layout/funnel1"/>
    <dgm:cxn modelId="{AA465E95-5E02-422C-B333-F4D3389168FA}" type="presOf" srcId="{211D4588-8080-4BF5-9AA2-73B689403105}" destId="{6E97AD6C-E663-4970-9745-B1522340BBEB}" srcOrd="0" destOrd="0" presId="urn:microsoft.com/office/officeart/2005/8/layout/funnel1"/>
    <dgm:cxn modelId="{D7348AAA-8499-47C5-9278-6AE232B4359C}" srcId="{211D4588-8080-4BF5-9AA2-73B689403105}" destId="{437D7ED5-0516-4692-9102-2AA23CDA2B56}" srcOrd="2" destOrd="0" parTransId="{2567B985-02EE-45DC-AA63-11B08B5DB417}" sibTransId="{19ABAC33-3778-4683-A6CF-DAE0C0700C60}"/>
    <dgm:cxn modelId="{BB8863B9-AA96-4F1F-847E-0C20E9A82FCA}" srcId="{211D4588-8080-4BF5-9AA2-73B689403105}" destId="{8E4034C6-4B3A-4350-B9DD-98AA477689E9}" srcOrd="3" destOrd="0" parTransId="{546F0E80-E318-453C-A2A1-D159EF5E159F}" sibTransId="{FBD6867F-3451-443C-87FB-FDDDC434907F}"/>
    <dgm:cxn modelId="{0697CA6C-DC30-489D-9348-CF8844266D21}" type="presParOf" srcId="{6E97AD6C-E663-4970-9745-B1522340BBEB}" destId="{F907FEF2-E41E-47E6-BD43-C1534994B0FE}" srcOrd="0" destOrd="0" presId="urn:microsoft.com/office/officeart/2005/8/layout/funnel1"/>
    <dgm:cxn modelId="{40E85A19-44DA-4A6F-B368-0DB94ECCA2CB}" type="presParOf" srcId="{6E97AD6C-E663-4970-9745-B1522340BBEB}" destId="{8909F93A-6A2D-4A5A-8FF7-ED33D0128F38}" srcOrd="1" destOrd="0" presId="urn:microsoft.com/office/officeart/2005/8/layout/funnel1"/>
    <dgm:cxn modelId="{D5079AEC-7839-46B3-ABB5-3ABB8A6FAC21}" type="presParOf" srcId="{6E97AD6C-E663-4970-9745-B1522340BBEB}" destId="{C384287A-FED4-4C14-AAAB-982509DF437C}" srcOrd="2" destOrd="0" presId="urn:microsoft.com/office/officeart/2005/8/layout/funnel1"/>
    <dgm:cxn modelId="{16F567D7-9780-487D-90FE-89448A02572E}" type="presParOf" srcId="{6E97AD6C-E663-4970-9745-B1522340BBEB}" destId="{1E4921E1-399B-4B75-8988-F6FE2B6A11D2}" srcOrd="3" destOrd="0" presId="urn:microsoft.com/office/officeart/2005/8/layout/funnel1"/>
    <dgm:cxn modelId="{B3965F22-FE02-44C4-A83A-09487809B40F}" type="presParOf" srcId="{6E97AD6C-E663-4970-9745-B1522340BBEB}" destId="{77ED6296-C261-4572-88AF-79F7254EC5C5}" srcOrd="4" destOrd="0" presId="urn:microsoft.com/office/officeart/2005/8/layout/funnel1"/>
    <dgm:cxn modelId="{B9A3D4E9-A513-4584-8F31-D5408D0BE9E5}" type="presParOf" srcId="{6E97AD6C-E663-4970-9745-B1522340BBEB}" destId="{B302D995-1A89-496C-8698-C96DD14BB487}" srcOrd="5" destOrd="0" presId="urn:microsoft.com/office/officeart/2005/8/layout/funnel1"/>
    <dgm:cxn modelId="{0566E443-AF66-45F2-BF90-A74C32CEA9A1}" type="presParOf" srcId="{6E97AD6C-E663-4970-9745-B1522340BBEB}" destId="{730AAD40-44A6-40BC-A06B-CFCCDDEE3466}" srcOrd="6" destOrd="0" presId="urn:microsoft.com/office/officeart/2005/8/layout/funnel1"/>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58DEBB-9A9C-4BE4-83BB-916250C873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5762DB-9D46-4B41-B5FD-60AC69DA3921}">
      <dgm:prSet phldrT="[Text]"/>
      <dgm:spPr/>
      <dgm:t>
        <a:bodyPr/>
        <a:lstStyle/>
        <a:p>
          <a:r>
            <a:rPr lang="en-US" baseline="0" dirty="0"/>
            <a:t>Resident</a:t>
          </a:r>
        </a:p>
      </dgm:t>
    </dgm:pt>
    <dgm:pt modelId="{E083099B-8591-402E-B68D-45615F9C4AA9}" type="parTrans" cxnId="{685C968D-FD68-44E2-A7F4-C8565479A207}">
      <dgm:prSet/>
      <dgm:spPr/>
      <dgm:t>
        <a:bodyPr/>
        <a:lstStyle/>
        <a:p>
          <a:endParaRPr lang="en-US"/>
        </a:p>
      </dgm:t>
    </dgm:pt>
    <dgm:pt modelId="{6AED14E9-9EE0-4FA1-A069-B5D1D1C3D36E}" type="sibTrans" cxnId="{685C968D-FD68-44E2-A7F4-C8565479A207}">
      <dgm:prSet/>
      <dgm:spPr/>
      <dgm:t>
        <a:bodyPr/>
        <a:lstStyle/>
        <a:p>
          <a:endParaRPr lang="en-US"/>
        </a:p>
      </dgm:t>
    </dgm:pt>
    <dgm:pt modelId="{7A081DB9-DEA6-403A-90BA-EDE9BA4FF863}">
      <dgm:prSet phldrT="[Text]"/>
      <dgm:spPr/>
      <dgm:t>
        <a:bodyPr/>
        <a:lstStyle/>
        <a:p>
          <a:r>
            <a:rPr lang="en-US" dirty="0"/>
            <a:t>Resident and Faculty</a:t>
          </a:r>
        </a:p>
      </dgm:t>
    </dgm:pt>
    <dgm:pt modelId="{A20233FD-BB7A-4C75-B72E-B5140CB13FAF}" type="parTrans" cxnId="{6EBB9A8D-BDED-4E1B-9B3F-C13614256155}">
      <dgm:prSet/>
      <dgm:spPr/>
      <dgm:t>
        <a:bodyPr/>
        <a:lstStyle/>
        <a:p>
          <a:endParaRPr lang="en-US"/>
        </a:p>
      </dgm:t>
    </dgm:pt>
    <dgm:pt modelId="{16279BF9-EA23-45D1-A5E4-3FE74FC46559}" type="sibTrans" cxnId="{6EBB9A8D-BDED-4E1B-9B3F-C13614256155}">
      <dgm:prSet/>
      <dgm:spPr/>
      <dgm:t>
        <a:bodyPr/>
        <a:lstStyle/>
        <a:p>
          <a:endParaRPr lang="en-US"/>
        </a:p>
      </dgm:t>
    </dgm:pt>
    <dgm:pt modelId="{0F19ED37-A39F-45BC-9D9E-6474690C7B40}">
      <dgm:prSet phldrT="[Text]"/>
      <dgm:spPr/>
      <dgm:t>
        <a:bodyPr/>
        <a:lstStyle/>
        <a:p>
          <a:r>
            <a:rPr lang="en-US" dirty="0"/>
            <a:t>Faculty</a:t>
          </a:r>
        </a:p>
      </dgm:t>
    </dgm:pt>
    <dgm:pt modelId="{0488B129-95ED-40FB-A6FF-8645719569ED}" type="parTrans" cxnId="{78129658-B174-435E-959C-912B79203DEC}">
      <dgm:prSet/>
      <dgm:spPr/>
      <dgm:t>
        <a:bodyPr/>
        <a:lstStyle/>
        <a:p>
          <a:endParaRPr lang="en-US"/>
        </a:p>
      </dgm:t>
    </dgm:pt>
    <dgm:pt modelId="{09EF68A8-3DA5-4CC1-9420-194B8C490FBA}" type="sibTrans" cxnId="{78129658-B174-435E-959C-912B79203DEC}">
      <dgm:prSet/>
      <dgm:spPr/>
      <dgm:t>
        <a:bodyPr/>
        <a:lstStyle/>
        <a:p>
          <a:endParaRPr lang="en-US"/>
        </a:p>
      </dgm:t>
    </dgm:pt>
    <dgm:pt modelId="{76C91589-24C2-4180-B07A-F51DD56A3EAC}" type="pres">
      <dgm:prSet presAssocID="{3058DEBB-9A9C-4BE4-83BB-916250C873E0}" presName="linear" presStyleCnt="0">
        <dgm:presLayoutVars>
          <dgm:animLvl val="lvl"/>
          <dgm:resizeHandles val="exact"/>
        </dgm:presLayoutVars>
      </dgm:prSet>
      <dgm:spPr/>
    </dgm:pt>
    <dgm:pt modelId="{5160D6FD-B3A5-4566-AD26-0C2D2AC592E9}" type="pres">
      <dgm:prSet presAssocID="{435762DB-9D46-4B41-B5FD-60AC69DA3921}" presName="parentText" presStyleLbl="node1" presStyleIdx="0" presStyleCnt="3" custScaleY="369734">
        <dgm:presLayoutVars>
          <dgm:chMax val="0"/>
          <dgm:bulletEnabled val="1"/>
        </dgm:presLayoutVars>
      </dgm:prSet>
      <dgm:spPr/>
    </dgm:pt>
    <dgm:pt modelId="{57336C38-136B-485A-B54D-CEC949C9923D}" type="pres">
      <dgm:prSet presAssocID="{6AED14E9-9EE0-4FA1-A069-B5D1D1C3D36E}" presName="spacer" presStyleCnt="0"/>
      <dgm:spPr/>
    </dgm:pt>
    <dgm:pt modelId="{17203396-8B49-4A7A-B19E-6A400ABF0EE8}" type="pres">
      <dgm:prSet presAssocID="{7A081DB9-DEA6-403A-90BA-EDE9BA4FF863}" presName="parentText" presStyleLbl="node1" presStyleIdx="1" presStyleCnt="3" custScaleY="369734">
        <dgm:presLayoutVars>
          <dgm:chMax val="0"/>
          <dgm:bulletEnabled val="1"/>
        </dgm:presLayoutVars>
      </dgm:prSet>
      <dgm:spPr/>
    </dgm:pt>
    <dgm:pt modelId="{393108A7-895B-461F-B862-CF3FD9759B4E}" type="pres">
      <dgm:prSet presAssocID="{16279BF9-EA23-45D1-A5E4-3FE74FC46559}" presName="spacer" presStyleCnt="0"/>
      <dgm:spPr/>
    </dgm:pt>
    <dgm:pt modelId="{DB71D302-8E58-44A2-BBB9-6CBD9D8D0DEA}" type="pres">
      <dgm:prSet presAssocID="{0F19ED37-A39F-45BC-9D9E-6474690C7B40}" presName="parentText" presStyleLbl="node1" presStyleIdx="2" presStyleCnt="3" custScaleY="369734" custLinFactY="12748" custLinFactNeighborY="100000">
        <dgm:presLayoutVars>
          <dgm:chMax val="0"/>
          <dgm:bulletEnabled val="1"/>
        </dgm:presLayoutVars>
      </dgm:prSet>
      <dgm:spPr/>
    </dgm:pt>
  </dgm:ptLst>
  <dgm:cxnLst>
    <dgm:cxn modelId="{78FC0304-63F8-4CAB-AD22-5220A691DC07}" type="presOf" srcId="{7A081DB9-DEA6-403A-90BA-EDE9BA4FF863}" destId="{17203396-8B49-4A7A-B19E-6A400ABF0EE8}" srcOrd="0" destOrd="0" presId="urn:microsoft.com/office/officeart/2005/8/layout/vList2"/>
    <dgm:cxn modelId="{CCD2542E-F35E-40FE-981B-6BED0EDE9F21}" type="presOf" srcId="{0F19ED37-A39F-45BC-9D9E-6474690C7B40}" destId="{DB71D302-8E58-44A2-BBB9-6CBD9D8D0DEA}" srcOrd="0" destOrd="0" presId="urn:microsoft.com/office/officeart/2005/8/layout/vList2"/>
    <dgm:cxn modelId="{932D303D-0BB5-4C66-B8DD-8DCBDD1EBBBB}" type="presOf" srcId="{435762DB-9D46-4B41-B5FD-60AC69DA3921}" destId="{5160D6FD-B3A5-4566-AD26-0C2D2AC592E9}" srcOrd="0" destOrd="0" presId="urn:microsoft.com/office/officeart/2005/8/layout/vList2"/>
    <dgm:cxn modelId="{78129658-B174-435E-959C-912B79203DEC}" srcId="{3058DEBB-9A9C-4BE4-83BB-916250C873E0}" destId="{0F19ED37-A39F-45BC-9D9E-6474690C7B40}" srcOrd="2" destOrd="0" parTransId="{0488B129-95ED-40FB-A6FF-8645719569ED}" sibTransId="{09EF68A8-3DA5-4CC1-9420-194B8C490FBA}"/>
    <dgm:cxn modelId="{685C968D-FD68-44E2-A7F4-C8565479A207}" srcId="{3058DEBB-9A9C-4BE4-83BB-916250C873E0}" destId="{435762DB-9D46-4B41-B5FD-60AC69DA3921}" srcOrd="0" destOrd="0" parTransId="{E083099B-8591-402E-B68D-45615F9C4AA9}" sibTransId="{6AED14E9-9EE0-4FA1-A069-B5D1D1C3D36E}"/>
    <dgm:cxn modelId="{6EBB9A8D-BDED-4E1B-9B3F-C13614256155}" srcId="{3058DEBB-9A9C-4BE4-83BB-916250C873E0}" destId="{7A081DB9-DEA6-403A-90BA-EDE9BA4FF863}" srcOrd="1" destOrd="0" parTransId="{A20233FD-BB7A-4C75-B72E-B5140CB13FAF}" sibTransId="{16279BF9-EA23-45D1-A5E4-3FE74FC46559}"/>
    <dgm:cxn modelId="{2FDE1DB4-5703-4BBB-9ED5-CEC61D05B1C4}" type="presOf" srcId="{3058DEBB-9A9C-4BE4-83BB-916250C873E0}" destId="{76C91589-24C2-4180-B07A-F51DD56A3EAC}" srcOrd="0" destOrd="0" presId="urn:microsoft.com/office/officeart/2005/8/layout/vList2"/>
    <dgm:cxn modelId="{8770151C-D646-44BF-9378-1591A81DA1C8}" type="presParOf" srcId="{76C91589-24C2-4180-B07A-F51DD56A3EAC}" destId="{5160D6FD-B3A5-4566-AD26-0C2D2AC592E9}" srcOrd="0" destOrd="0" presId="urn:microsoft.com/office/officeart/2005/8/layout/vList2"/>
    <dgm:cxn modelId="{8FDE95EA-3921-4D3F-AD6A-CEFA5FEB8462}" type="presParOf" srcId="{76C91589-24C2-4180-B07A-F51DD56A3EAC}" destId="{57336C38-136B-485A-B54D-CEC949C9923D}" srcOrd="1" destOrd="0" presId="urn:microsoft.com/office/officeart/2005/8/layout/vList2"/>
    <dgm:cxn modelId="{9CECD2B3-DA46-43D4-9C41-1E9A35EC1F8B}" type="presParOf" srcId="{76C91589-24C2-4180-B07A-F51DD56A3EAC}" destId="{17203396-8B49-4A7A-B19E-6A400ABF0EE8}" srcOrd="2" destOrd="0" presId="urn:microsoft.com/office/officeart/2005/8/layout/vList2"/>
    <dgm:cxn modelId="{23D7C8D5-9C52-4EE7-9A16-DEDA6FB25319}" type="presParOf" srcId="{76C91589-24C2-4180-B07A-F51DD56A3EAC}" destId="{393108A7-895B-461F-B862-CF3FD9759B4E}" srcOrd="3" destOrd="0" presId="urn:microsoft.com/office/officeart/2005/8/layout/vList2"/>
    <dgm:cxn modelId="{E32A740E-04A5-4EBB-81CB-5EF150C6FDDE}" type="presParOf" srcId="{76C91589-24C2-4180-B07A-F51DD56A3EAC}" destId="{DB71D302-8E58-44A2-BBB9-6CBD9D8D0DEA}" srcOrd="4" destOrd="0" presId="urn:microsoft.com/office/officeart/2005/8/layout/vList2"/>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4205B81D-A36B-4B38-9315-517E6EDD8BBF}" srcId="{211D4588-8080-4BF5-9AA2-73B689403105}" destId="{919EC54C-5CEE-4335-89A2-48F899755304}" srcOrd="0" destOrd="0" parTransId="{4029E697-E125-4C2F-8040-18B08DDF5D78}" sibTransId="{CB67EC7E-5469-4D67-95FD-1283C36EB310}"/>
    <dgm:cxn modelId="{3E3B373B-DDB7-4567-91A8-76AD667E9D9E}" type="presOf" srcId="{919EC54C-5CEE-4335-89A2-48F899755304}" destId="{2FDDB015-BAB2-4D9E-A83C-33418DC520A3}" srcOrd="0" destOrd="0" presId="urn:microsoft.com/office/officeart/2009/layout/CircleArrowProcess"/>
    <dgm:cxn modelId="{00CFE54B-CAE3-4780-92C2-CAE6A45A6AD1}" type="presOf" srcId="{EF707480-C33B-42DF-9511-2117AC4EC1CD}" destId="{EA86A872-5285-46F0-AB69-27FA20DB957D}"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94C7979A-08E8-496A-985B-7C0A2C24DC93}" type="presOf" srcId="{211D4588-8080-4BF5-9AA2-73B689403105}" destId="{EC438606-89F8-4A54-8A11-3BEDC6279756}" srcOrd="0" destOrd="0" presId="urn:microsoft.com/office/officeart/2009/layout/CircleArrowProcess"/>
    <dgm:cxn modelId="{DCE50F9B-DCBE-41EC-8AE0-3AFBF287C8A3}" srcId="{211D4588-8080-4BF5-9AA2-73B689403105}" destId="{1013F259-5253-4252-AE72-862C48B4FF36}" srcOrd="2" destOrd="0" parTransId="{C80ADCA5-D605-4799-82D1-5A12010F6A12}" sibTransId="{8E241FA3-E25A-47D0-A046-D98842259AB0}"/>
    <dgm:cxn modelId="{4A5BE2E5-6133-4474-A6D8-88F82FC1D939}" type="presOf" srcId="{1013F259-5253-4252-AE72-862C48B4FF36}" destId="{8D8C0D68-60B6-4306-A3E2-1A030841A793}" srcOrd="0" destOrd="0" presId="urn:microsoft.com/office/officeart/2009/layout/CircleArrowProcess"/>
    <dgm:cxn modelId="{CF887BCB-A51E-41B8-824E-DDE467B29463}" type="presParOf" srcId="{EC438606-89F8-4A54-8A11-3BEDC6279756}" destId="{946F691A-E9AC-4BAC-8340-2AFFF07A7476}" srcOrd="0" destOrd="0" presId="urn:microsoft.com/office/officeart/2009/layout/CircleArrowProcess"/>
    <dgm:cxn modelId="{14589296-59B3-4322-8CD2-6717098AF7E1}" type="presParOf" srcId="{946F691A-E9AC-4BAC-8340-2AFFF07A7476}" destId="{6565D414-80CF-40B9-9FB1-EF7DCBA6C383}" srcOrd="0" destOrd="0" presId="urn:microsoft.com/office/officeart/2009/layout/CircleArrowProcess"/>
    <dgm:cxn modelId="{F8B192F7-3B1F-46BC-96DD-80F9A070AE38}" type="presParOf" srcId="{EC438606-89F8-4A54-8A11-3BEDC6279756}" destId="{2FDDB015-BAB2-4D9E-A83C-33418DC520A3}" srcOrd="1" destOrd="0" presId="urn:microsoft.com/office/officeart/2009/layout/CircleArrowProcess"/>
    <dgm:cxn modelId="{294DA164-20A0-4B4A-AE91-1ABFE0607984}" type="presParOf" srcId="{EC438606-89F8-4A54-8A11-3BEDC6279756}" destId="{EB9C3818-C0D7-4ECD-9978-A27433EA3099}" srcOrd="2" destOrd="0" presId="urn:microsoft.com/office/officeart/2009/layout/CircleArrowProcess"/>
    <dgm:cxn modelId="{C24FDEF7-F76A-4541-A597-EAFAF89C8571}" type="presParOf" srcId="{EB9C3818-C0D7-4ECD-9978-A27433EA3099}" destId="{E4C5852C-2B20-4DCB-BCDB-EE9206D207D9}" srcOrd="0" destOrd="0" presId="urn:microsoft.com/office/officeart/2009/layout/CircleArrowProcess"/>
    <dgm:cxn modelId="{D406F4E0-2FD0-472A-BFC1-38AAE1FA8017}" type="presParOf" srcId="{EC438606-89F8-4A54-8A11-3BEDC6279756}" destId="{EA86A872-5285-46F0-AB69-27FA20DB957D}" srcOrd="3" destOrd="0" presId="urn:microsoft.com/office/officeart/2009/layout/CircleArrowProcess"/>
    <dgm:cxn modelId="{A368B4F3-CF84-4356-8DB8-4423F480D696}" type="presParOf" srcId="{EC438606-89F8-4A54-8A11-3BEDC6279756}" destId="{C79E3FDA-F3B5-4BF2-B3C0-5C7B937D15AD}" srcOrd="4" destOrd="0" presId="urn:microsoft.com/office/officeart/2009/layout/CircleArrowProcess"/>
    <dgm:cxn modelId="{00F230A1-367C-4AC2-BAF0-2F9A34B73540}" type="presParOf" srcId="{C79E3FDA-F3B5-4BF2-B3C0-5C7B937D15AD}" destId="{9F36EAD3-6B7F-4F91-8F95-037996658BF4}" srcOrd="0" destOrd="0" presId="urn:microsoft.com/office/officeart/2009/layout/CircleArrowProcess"/>
    <dgm:cxn modelId="{6F0EA5DD-6148-4EB6-B89C-1EB7809C9F5F}"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6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CC108007-0171-4BC2-AEC2-4DD1E2C571AE}" type="presOf" srcId="{EF707480-C33B-42DF-9511-2117AC4EC1CD}" destId="{EA86A872-5285-46F0-AB69-27FA20DB957D}" srcOrd="0" destOrd="0" presId="urn:microsoft.com/office/officeart/2009/layout/CircleArrowProcess"/>
    <dgm:cxn modelId="{49147A08-F8AA-461E-A90B-46E874A89B23}" type="presOf" srcId="{919EC54C-5CEE-4335-89A2-48F899755304}" destId="{2FDDB015-BAB2-4D9E-A83C-33418DC520A3}" srcOrd="0" destOrd="0" presId="urn:microsoft.com/office/officeart/2009/layout/CircleArrowProcess"/>
    <dgm:cxn modelId="{4205B81D-A36B-4B38-9315-517E6EDD8BBF}" srcId="{211D4588-8080-4BF5-9AA2-73B689403105}" destId="{919EC54C-5CEE-4335-89A2-48F899755304}" srcOrd="0" destOrd="0" parTransId="{4029E697-E125-4C2F-8040-18B08DDF5D78}" sibTransId="{CB67EC7E-5469-4D67-95FD-1283C36EB310}"/>
    <dgm:cxn modelId="{AA4FCF65-88FD-45E8-A147-941EBC5902C2}" type="presOf" srcId="{211D4588-8080-4BF5-9AA2-73B689403105}" destId="{EC438606-89F8-4A54-8A11-3BEDC6279756}" srcOrd="0" destOrd="0" presId="urn:microsoft.com/office/officeart/2009/layout/CircleArrowProcess"/>
    <dgm:cxn modelId="{AAD61654-323A-4A07-A439-692EFA4FFDA1}" type="presOf" srcId="{1013F259-5253-4252-AE72-862C48B4FF36}" destId="{8D8C0D68-60B6-4306-A3E2-1A030841A793}"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DCE50F9B-DCBE-41EC-8AE0-3AFBF287C8A3}" srcId="{211D4588-8080-4BF5-9AA2-73B689403105}" destId="{1013F259-5253-4252-AE72-862C48B4FF36}" srcOrd="2" destOrd="0" parTransId="{C80ADCA5-D605-4799-82D1-5A12010F6A12}" sibTransId="{8E241FA3-E25A-47D0-A046-D98842259AB0}"/>
    <dgm:cxn modelId="{A33C0297-0CCA-4C16-9026-A63A996DCF6F}" type="presParOf" srcId="{EC438606-89F8-4A54-8A11-3BEDC6279756}" destId="{946F691A-E9AC-4BAC-8340-2AFFF07A7476}" srcOrd="0" destOrd="0" presId="urn:microsoft.com/office/officeart/2009/layout/CircleArrowProcess"/>
    <dgm:cxn modelId="{1BCEF184-2FB1-43FB-99D5-EB416C2AE6DF}" type="presParOf" srcId="{946F691A-E9AC-4BAC-8340-2AFFF07A7476}" destId="{6565D414-80CF-40B9-9FB1-EF7DCBA6C383}" srcOrd="0" destOrd="0" presId="urn:microsoft.com/office/officeart/2009/layout/CircleArrowProcess"/>
    <dgm:cxn modelId="{88380927-DA35-4EED-8516-F4604ABB6391}" type="presParOf" srcId="{EC438606-89F8-4A54-8A11-3BEDC6279756}" destId="{2FDDB015-BAB2-4D9E-A83C-33418DC520A3}" srcOrd="1" destOrd="0" presId="urn:microsoft.com/office/officeart/2009/layout/CircleArrowProcess"/>
    <dgm:cxn modelId="{71543608-3EDA-4229-8717-8E63C8E10679}" type="presParOf" srcId="{EC438606-89F8-4A54-8A11-3BEDC6279756}" destId="{EB9C3818-C0D7-4ECD-9978-A27433EA3099}" srcOrd="2" destOrd="0" presId="urn:microsoft.com/office/officeart/2009/layout/CircleArrowProcess"/>
    <dgm:cxn modelId="{07234B46-F341-4731-AEEC-46284B7CF7FC}" type="presParOf" srcId="{EB9C3818-C0D7-4ECD-9978-A27433EA3099}" destId="{E4C5852C-2B20-4DCB-BCDB-EE9206D207D9}" srcOrd="0" destOrd="0" presId="urn:microsoft.com/office/officeart/2009/layout/CircleArrowProcess"/>
    <dgm:cxn modelId="{A8CFA847-B7FA-4668-9AE8-A12587BE68C0}" type="presParOf" srcId="{EC438606-89F8-4A54-8A11-3BEDC6279756}" destId="{EA86A872-5285-46F0-AB69-27FA20DB957D}" srcOrd="3" destOrd="0" presId="urn:microsoft.com/office/officeart/2009/layout/CircleArrowProcess"/>
    <dgm:cxn modelId="{47A06D61-C2A9-4F1C-8273-DC1ED0428F35}" type="presParOf" srcId="{EC438606-89F8-4A54-8A11-3BEDC6279756}" destId="{C79E3FDA-F3B5-4BF2-B3C0-5C7B937D15AD}" srcOrd="4" destOrd="0" presId="urn:microsoft.com/office/officeart/2009/layout/CircleArrowProcess"/>
    <dgm:cxn modelId="{878FAEC2-80B4-4E07-A453-54A86178C5FE}" type="presParOf" srcId="{C79E3FDA-F3B5-4BF2-B3C0-5C7B937D15AD}" destId="{9F36EAD3-6B7F-4F91-8F95-037996658BF4}" srcOrd="0" destOrd="0" presId="urn:microsoft.com/office/officeart/2009/layout/CircleArrowProcess"/>
    <dgm:cxn modelId="{7E07F394-DCEE-45AE-8C51-A7724277C21D}"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7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4205B81D-A36B-4B38-9315-517E6EDD8BBF}" srcId="{211D4588-8080-4BF5-9AA2-73B689403105}" destId="{919EC54C-5CEE-4335-89A2-48F899755304}" srcOrd="0" destOrd="0" parTransId="{4029E697-E125-4C2F-8040-18B08DDF5D78}" sibTransId="{CB67EC7E-5469-4D67-95FD-1283C36EB310}"/>
    <dgm:cxn modelId="{9AA13377-E6D1-4441-AFBC-26DCC6959D7F}" type="presOf" srcId="{EF707480-C33B-42DF-9511-2117AC4EC1CD}" destId="{EA86A872-5285-46F0-AB69-27FA20DB957D}" srcOrd="0" destOrd="0" presId="urn:microsoft.com/office/officeart/2009/layout/CircleArrowProcess"/>
    <dgm:cxn modelId="{F3B3A358-71DD-4B7C-9923-E309AFB249A5}" type="presOf" srcId="{211D4588-8080-4BF5-9AA2-73B689403105}" destId="{EC438606-89F8-4A54-8A11-3BEDC6279756}"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DCE50F9B-DCBE-41EC-8AE0-3AFBF287C8A3}" srcId="{211D4588-8080-4BF5-9AA2-73B689403105}" destId="{1013F259-5253-4252-AE72-862C48B4FF36}" srcOrd="2" destOrd="0" parTransId="{C80ADCA5-D605-4799-82D1-5A12010F6A12}" sibTransId="{8E241FA3-E25A-47D0-A046-D98842259AB0}"/>
    <dgm:cxn modelId="{FC0582C8-E034-4C63-83EF-CEFAE36A1F76}" type="presOf" srcId="{919EC54C-5CEE-4335-89A2-48F899755304}" destId="{2FDDB015-BAB2-4D9E-A83C-33418DC520A3}" srcOrd="0" destOrd="0" presId="urn:microsoft.com/office/officeart/2009/layout/CircleArrowProcess"/>
    <dgm:cxn modelId="{E43253EF-9E6D-4A7E-BD64-95BBD6F5B11D}" type="presOf" srcId="{1013F259-5253-4252-AE72-862C48B4FF36}" destId="{8D8C0D68-60B6-4306-A3E2-1A030841A793}" srcOrd="0" destOrd="0" presId="urn:microsoft.com/office/officeart/2009/layout/CircleArrowProcess"/>
    <dgm:cxn modelId="{11D405A2-2791-4E61-ACA9-192688882A01}" type="presParOf" srcId="{EC438606-89F8-4A54-8A11-3BEDC6279756}" destId="{946F691A-E9AC-4BAC-8340-2AFFF07A7476}" srcOrd="0" destOrd="0" presId="urn:microsoft.com/office/officeart/2009/layout/CircleArrowProcess"/>
    <dgm:cxn modelId="{BD8F4D8D-EBAE-4E51-87CD-F1238CC58E18}" type="presParOf" srcId="{946F691A-E9AC-4BAC-8340-2AFFF07A7476}" destId="{6565D414-80CF-40B9-9FB1-EF7DCBA6C383}" srcOrd="0" destOrd="0" presId="urn:microsoft.com/office/officeart/2009/layout/CircleArrowProcess"/>
    <dgm:cxn modelId="{239992E5-8DAB-4160-8C1C-C77A4B44B8AC}" type="presParOf" srcId="{EC438606-89F8-4A54-8A11-3BEDC6279756}" destId="{2FDDB015-BAB2-4D9E-A83C-33418DC520A3}" srcOrd="1" destOrd="0" presId="urn:microsoft.com/office/officeart/2009/layout/CircleArrowProcess"/>
    <dgm:cxn modelId="{A5FE3E0D-E796-4B8A-9730-6CDC1FA08C00}" type="presParOf" srcId="{EC438606-89F8-4A54-8A11-3BEDC6279756}" destId="{EB9C3818-C0D7-4ECD-9978-A27433EA3099}" srcOrd="2" destOrd="0" presId="urn:microsoft.com/office/officeart/2009/layout/CircleArrowProcess"/>
    <dgm:cxn modelId="{EE5BB344-AF5A-4B31-A187-6B7046D61DB3}" type="presParOf" srcId="{EB9C3818-C0D7-4ECD-9978-A27433EA3099}" destId="{E4C5852C-2B20-4DCB-BCDB-EE9206D207D9}" srcOrd="0" destOrd="0" presId="urn:microsoft.com/office/officeart/2009/layout/CircleArrowProcess"/>
    <dgm:cxn modelId="{DA1CBD9E-B333-4F5E-94B4-C5A7FA8BB3DB}" type="presParOf" srcId="{EC438606-89F8-4A54-8A11-3BEDC6279756}" destId="{EA86A872-5285-46F0-AB69-27FA20DB957D}" srcOrd="3" destOrd="0" presId="urn:microsoft.com/office/officeart/2009/layout/CircleArrowProcess"/>
    <dgm:cxn modelId="{165C4D7D-CAA8-4F37-ABA2-CE901B402CF4}" type="presParOf" srcId="{EC438606-89F8-4A54-8A11-3BEDC6279756}" destId="{C79E3FDA-F3B5-4BF2-B3C0-5C7B937D15AD}" srcOrd="4" destOrd="0" presId="urn:microsoft.com/office/officeart/2009/layout/CircleArrowProcess"/>
    <dgm:cxn modelId="{AE7FF309-E6BC-4317-83D4-11CFF16ABE17}" type="presParOf" srcId="{C79E3FDA-F3B5-4BF2-B3C0-5C7B937D15AD}" destId="{9F36EAD3-6B7F-4F91-8F95-037996658BF4}" srcOrd="0" destOrd="0" presId="urn:microsoft.com/office/officeart/2009/layout/CircleArrowProcess"/>
    <dgm:cxn modelId="{DB7F7D10-0F38-45AF-AAEF-52B22A53AA61}"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7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1D4588-8080-4BF5-9AA2-73B689403105}"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custT="1"/>
      <dgm:spPr/>
      <dgm:t>
        <a:bodyPr/>
        <a:lstStyle/>
        <a:p>
          <a:r>
            <a:rPr lang="en-US" sz="1600" dirty="0"/>
            <a:t>GRADUATION </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FFE6A571-B6A9-4858-A67C-0C22BE0A52ED}">
      <dgm:prSet phldrT="[Text]"/>
      <dgm:spPr/>
      <dgm:t>
        <a:bodyPr/>
        <a:lstStyle/>
        <a:p>
          <a:r>
            <a:rPr lang="en-US" dirty="0"/>
            <a:t>ITARS</a:t>
          </a:r>
        </a:p>
      </dgm:t>
    </dgm:pt>
    <dgm:pt modelId="{721DE20E-32B2-4225-AD1C-61669FCBDC6C}" type="parTrans" cxnId="{9F2D6F06-EDDD-49D4-AEDB-44CA034CE794}">
      <dgm:prSet/>
      <dgm:spPr/>
      <dgm:t>
        <a:bodyPr/>
        <a:lstStyle/>
        <a:p>
          <a:endParaRPr lang="en-US"/>
        </a:p>
      </dgm:t>
    </dgm:pt>
    <dgm:pt modelId="{CBC25205-7104-432F-A22C-913242F3775E}" type="sibTrans" cxnId="{9F2D6F06-EDDD-49D4-AEDB-44CA034CE794}">
      <dgm:prSet/>
      <dgm:spPr/>
      <dgm:t>
        <a:bodyPr/>
        <a:lstStyle/>
        <a:p>
          <a:endParaRPr lang="en-US"/>
        </a:p>
      </dgm:t>
    </dgm:pt>
    <dgm:pt modelId="{437D7ED5-0516-4692-9102-2AA23CDA2B56}">
      <dgm:prSet phldrT="[Text]"/>
      <dgm:spPr/>
      <dgm:t>
        <a:bodyPr/>
        <a:lstStyle/>
        <a:p>
          <a:r>
            <a:rPr lang="en-US" dirty="0" err="1"/>
            <a:t>ResPro</a:t>
          </a:r>
          <a:endParaRPr lang="en-US" dirty="0"/>
        </a:p>
      </dgm:t>
    </dgm:pt>
    <dgm:pt modelId="{2567B985-02EE-45DC-AA63-11B08B5DB417}" type="parTrans" cxnId="{D7348AAA-8499-47C5-9278-6AE232B4359C}">
      <dgm:prSet/>
      <dgm:spPr/>
      <dgm:t>
        <a:bodyPr/>
        <a:lstStyle/>
        <a:p>
          <a:endParaRPr lang="en-US"/>
        </a:p>
      </dgm:t>
    </dgm:pt>
    <dgm:pt modelId="{19ABAC33-3778-4683-A6CF-DAE0C0700C60}" type="sibTrans" cxnId="{D7348AAA-8499-47C5-9278-6AE232B4359C}">
      <dgm:prSet/>
      <dgm:spPr/>
      <dgm:t>
        <a:bodyPr/>
        <a:lstStyle/>
        <a:p>
          <a:endParaRPr lang="en-US"/>
        </a:p>
      </dgm:t>
    </dgm:pt>
    <dgm:pt modelId="{6E97AD6C-E663-4970-9745-B1522340BBEB}" type="pres">
      <dgm:prSet presAssocID="{211D4588-8080-4BF5-9AA2-73B689403105}" presName="Name0" presStyleCnt="0">
        <dgm:presLayoutVars>
          <dgm:chMax val="4"/>
          <dgm:resizeHandles val="exact"/>
        </dgm:presLayoutVars>
      </dgm:prSet>
      <dgm:spPr/>
    </dgm:pt>
    <dgm:pt modelId="{F907FEF2-E41E-47E6-BD43-C1534994B0FE}" type="pres">
      <dgm:prSet presAssocID="{211D4588-8080-4BF5-9AA2-73B689403105}" presName="ellipse" presStyleLbl="trBgShp" presStyleIdx="0" presStyleCnt="1"/>
      <dgm:spPr/>
    </dgm:pt>
    <dgm:pt modelId="{8909F93A-6A2D-4A5A-8FF7-ED33D0128F38}" type="pres">
      <dgm:prSet presAssocID="{211D4588-8080-4BF5-9AA2-73B689403105}" presName="arrow1" presStyleLbl="fgShp" presStyleIdx="0" presStyleCnt="1"/>
      <dgm:spPr/>
    </dgm:pt>
    <dgm:pt modelId="{C384287A-FED4-4C14-AAAB-982509DF437C}" type="pres">
      <dgm:prSet presAssocID="{211D4588-8080-4BF5-9AA2-73B689403105}" presName="rectangle" presStyleLbl="revTx" presStyleIdx="0" presStyleCnt="1">
        <dgm:presLayoutVars>
          <dgm:bulletEnabled val="1"/>
        </dgm:presLayoutVars>
      </dgm:prSet>
      <dgm:spPr/>
    </dgm:pt>
    <dgm:pt modelId="{1E4921E1-399B-4B75-8988-F6FE2B6A11D2}" type="pres">
      <dgm:prSet presAssocID="{FFE6A571-B6A9-4858-A67C-0C22BE0A52ED}" presName="item1" presStyleLbl="node1" presStyleIdx="0" presStyleCnt="3">
        <dgm:presLayoutVars>
          <dgm:bulletEnabled val="1"/>
        </dgm:presLayoutVars>
      </dgm:prSet>
      <dgm:spPr/>
    </dgm:pt>
    <dgm:pt modelId="{77ED6296-C261-4572-88AF-79F7254EC5C5}" type="pres">
      <dgm:prSet presAssocID="{437D7ED5-0516-4692-9102-2AA23CDA2B56}" presName="item2" presStyleLbl="node1" presStyleIdx="1" presStyleCnt="3">
        <dgm:presLayoutVars>
          <dgm:bulletEnabled val="1"/>
        </dgm:presLayoutVars>
      </dgm:prSet>
      <dgm:spPr/>
    </dgm:pt>
    <dgm:pt modelId="{A4F7C347-4B87-4F97-AC84-F619FF79F354}" type="pres">
      <dgm:prSet presAssocID="{EF707480-C33B-42DF-9511-2117AC4EC1CD}" presName="item3" presStyleLbl="node1" presStyleIdx="2" presStyleCnt="3">
        <dgm:presLayoutVars>
          <dgm:bulletEnabled val="1"/>
        </dgm:presLayoutVars>
      </dgm:prSet>
      <dgm:spPr/>
    </dgm:pt>
    <dgm:pt modelId="{730AAD40-44A6-40BC-A06B-CFCCDDEE3466}" type="pres">
      <dgm:prSet presAssocID="{211D4588-8080-4BF5-9AA2-73B689403105}" presName="funnel" presStyleLbl="trAlignAcc1" presStyleIdx="0" presStyleCnt="1"/>
      <dgm:spPr/>
    </dgm:pt>
  </dgm:ptLst>
  <dgm:cxnLst>
    <dgm:cxn modelId="{F65A9A03-C193-4443-AB98-840F5C998481}" type="presOf" srcId="{919EC54C-5CEE-4335-89A2-48F899755304}" destId="{A4F7C347-4B87-4F97-AC84-F619FF79F354}" srcOrd="0" destOrd="0" presId="urn:microsoft.com/office/officeart/2005/8/layout/funnel1"/>
    <dgm:cxn modelId="{9F2D6F06-EDDD-49D4-AEDB-44CA034CE794}" srcId="{211D4588-8080-4BF5-9AA2-73B689403105}" destId="{FFE6A571-B6A9-4858-A67C-0C22BE0A52ED}" srcOrd="1" destOrd="0" parTransId="{721DE20E-32B2-4225-AD1C-61669FCBDC6C}" sibTransId="{CBC25205-7104-432F-A22C-913242F3775E}"/>
    <dgm:cxn modelId="{4205B81D-A36B-4B38-9315-517E6EDD8BBF}" srcId="{211D4588-8080-4BF5-9AA2-73B689403105}" destId="{919EC54C-5CEE-4335-89A2-48F899755304}" srcOrd="0" destOrd="0" parTransId="{4029E697-E125-4C2F-8040-18B08DDF5D78}" sibTransId="{CB67EC7E-5469-4D67-95FD-1283C36EB310}"/>
    <dgm:cxn modelId="{53A4EC21-FEDA-48FD-B576-CDEAF00C8683}" type="presOf" srcId="{437D7ED5-0516-4692-9102-2AA23CDA2B56}" destId="{1E4921E1-399B-4B75-8988-F6FE2B6A11D2}" srcOrd="0" destOrd="0" presId="urn:microsoft.com/office/officeart/2005/8/layout/funnel1"/>
    <dgm:cxn modelId="{3BBD3762-7D74-4FDA-9823-71312DACBC97}" type="presOf" srcId="{211D4588-8080-4BF5-9AA2-73B689403105}" destId="{6E97AD6C-E663-4970-9745-B1522340BBEB}" srcOrd="0" destOrd="0" presId="urn:microsoft.com/office/officeart/2005/8/layout/funnel1"/>
    <dgm:cxn modelId="{207D237A-194D-4950-9704-BD0A3A5F7720}" srcId="{211D4588-8080-4BF5-9AA2-73B689403105}" destId="{EF707480-C33B-42DF-9511-2117AC4EC1CD}" srcOrd="3" destOrd="0" parTransId="{B8FADFF4-8A2B-4190-9F79-046E58C3E7B5}" sibTransId="{1F715800-16E8-4DC9-863F-141BD7D6A47D}"/>
    <dgm:cxn modelId="{D7348AAA-8499-47C5-9278-6AE232B4359C}" srcId="{211D4588-8080-4BF5-9AA2-73B689403105}" destId="{437D7ED5-0516-4692-9102-2AA23CDA2B56}" srcOrd="2" destOrd="0" parTransId="{2567B985-02EE-45DC-AA63-11B08B5DB417}" sibTransId="{19ABAC33-3778-4683-A6CF-DAE0C0700C60}"/>
    <dgm:cxn modelId="{AEA0F3B9-86C1-4474-8B73-0350D51B953E}" type="presOf" srcId="{FFE6A571-B6A9-4858-A67C-0C22BE0A52ED}" destId="{77ED6296-C261-4572-88AF-79F7254EC5C5}" srcOrd="0" destOrd="0" presId="urn:microsoft.com/office/officeart/2005/8/layout/funnel1"/>
    <dgm:cxn modelId="{D78E3CCB-ADAD-4BB9-AA51-24F8749FF6E0}" type="presOf" srcId="{EF707480-C33B-42DF-9511-2117AC4EC1CD}" destId="{C384287A-FED4-4C14-AAAB-982509DF437C}" srcOrd="0" destOrd="0" presId="urn:microsoft.com/office/officeart/2005/8/layout/funnel1"/>
    <dgm:cxn modelId="{14D2D297-9686-4511-AA4A-AA0D31AE9EDF}" type="presParOf" srcId="{6E97AD6C-E663-4970-9745-B1522340BBEB}" destId="{F907FEF2-E41E-47E6-BD43-C1534994B0FE}" srcOrd="0" destOrd="0" presId="urn:microsoft.com/office/officeart/2005/8/layout/funnel1"/>
    <dgm:cxn modelId="{853D3407-D118-4A6D-9AEE-300F9FFDC0F3}" type="presParOf" srcId="{6E97AD6C-E663-4970-9745-B1522340BBEB}" destId="{8909F93A-6A2D-4A5A-8FF7-ED33D0128F38}" srcOrd="1" destOrd="0" presId="urn:microsoft.com/office/officeart/2005/8/layout/funnel1"/>
    <dgm:cxn modelId="{B6C361C8-2C2C-498E-B9E9-017AAE833186}" type="presParOf" srcId="{6E97AD6C-E663-4970-9745-B1522340BBEB}" destId="{C384287A-FED4-4C14-AAAB-982509DF437C}" srcOrd="2" destOrd="0" presId="urn:microsoft.com/office/officeart/2005/8/layout/funnel1"/>
    <dgm:cxn modelId="{B71BE1BB-FEE2-4929-9586-39B7C3A30839}" type="presParOf" srcId="{6E97AD6C-E663-4970-9745-B1522340BBEB}" destId="{1E4921E1-399B-4B75-8988-F6FE2B6A11D2}" srcOrd="3" destOrd="0" presId="urn:microsoft.com/office/officeart/2005/8/layout/funnel1"/>
    <dgm:cxn modelId="{5674321B-7D2E-40FC-977D-A4CC05143E5D}" type="presParOf" srcId="{6E97AD6C-E663-4970-9745-B1522340BBEB}" destId="{77ED6296-C261-4572-88AF-79F7254EC5C5}" srcOrd="4" destOrd="0" presId="urn:microsoft.com/office/officeart/2005/8/layout/funnel1"/>
    <dgm:cxn modelId="{3088DA43-F3FF-442D-8350-E6D28EE26752}" type="presParOf" srcId="{6E97AD6C-E663-4970-9745-B1522340BBEB}" destId="{A4F7C347-4B87-4F97-AC84-F619FF79F354}" srcOrd="5" destOrd="0" presId="urn:microsoft.com/office/officeart/2005/8/layout/funnel1"/>
    <dgm:cxn modelId="{4A14106D-8A11-4F98-810B-D6A71A1EE153}" type="presParOf" srcId="{6E97AD6C-E663-4970-9745-B1522340BBEB}" destId="{730AAD40-44A6-40BC-A06B-CFCCDDEE3466}" srcOrd="6" destOrd="0" presId="urn:microsoft.com/office/officeart/2005/8/layout/funnel1"/>
  </dgm:cxnLst>
  <dgm:bg/>
  <dgm:whole/>
  <dgm:extLst>
    <a:ext uri="http://schemas.microsoft.com/office/drawing/2008/diagram">
      <dsp:dataModelExt xmlns:dsp="http://schemas.microsoft.com/office/drawing/2008/diagram" relId="rId8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C60123-CAE7-4B18-9040-4183E3C1258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BA2881-8855-4A77-A8AC-D15BA16848A6}">
      <dgm:prSet phldrT="[Text]"/>
      <dgm:spPr/>
      <dgm:t>
        <a:bodyPr/>
        <a:lstStyle/>
        <a:p>
          <a:r>
            <a:rPr lang="en-US" dirty="0"/>
            <a:t>Orientation</a:t>
          </a:r>
        </a:p>
      </dgm:t>
    </dgm:pt>
    <dgm:pt modelId="{B759BD7E-766D-437D-9E29-7F8EA4D00167}" type="parTrans" cxnId="{D4DF0302-F310-4B99-88F4-68D289AC68B0}">
      <dgm:prSet/>
      <dgm:spPr/>
      <dgm:t>
        <a:bodyPr/>
        <a:lstStyle/>
        <a:p>
          <a:endParaRPr lang="en-US"/>
        </a:p>
      </dgm:t>
    </dgm:pt>
    <dgm:pt modelId="{3155688C-D511-4988-8463-43B374BFFDF5}" type="sibTrans" cxnId="{D4DF0302-F310-4B99-88F4-68D289AC68B0}">
      <dgm:prSet/>
      <dgm:spPr/>
      <dgm:t>
        <a:bodyPr/>
        <a:lstStyle/>
        <a:p>
          <a:endParaRPr lang="en-US"/>
        </a:p>
      </dgm:t>
    </dgm:pt>
    <dgm:pt modelId="{AA657627-F86D-4560-81B1-1C8FF40D072E}">
      <dgm:prSet phldrT="[Text]"/>
      <dgm:spPr/>
      <dgm:t>
        <a:bodyPr/>
        <a:lstStyle/>
        <a:p>
          <a:r>
            <a:rPr lang="en-US" dirty="0"/>
            <a:t>Month 1-6</a:t>
          </a:r>
        </a:p>
      </dgm:t>
    </dgm:pt>
    <dgm:pt modelId="{C08949D3-E86E-46C6-9ABF-30753770E353}" type="parTrans" cxnId="{D2527282-8CCC-4D14-BAEE-733C3FBA937C}">
      <dgm:prSet/>
      <dgm:spPr/>
      <dgm:t>
        <a:bodyPr/>
        <a:lstStyle/>
        <a:p>
          <a:endParaRPr lang="en-US"/>
        </a:p>
      </dgm:t>
    </dgm:pt>
    <dgm:pt modelId="{846DD158-11C7-4A4E-8E64-F0B8464CAE31}" type="sibTrans" cxnId="{D2527282-8CCC-4D14-BAEE-733C3FBA937C}">
      <dgm:prSet/>
      <dgm:spPr/>
      <dgm:t>
        <a:bodyPr/>
        <a:lstStyle/>
        <a:p>
          <a:endParaRPr lang="en-US"/>
        </a:p>
      </dgm:t>
    </dgm:pt>
    <dgm:pt modelId="{6CF6EA6E-3B23-427C-88DC-82FB78EB56F9}">
      <dgm:prSet phldrT="[Text]"/>
      <dgm:spPr/>
      <dgm:t>
        <a:bodyPr/>
        <a:lstStyle/>
        <a:p>
          <a:endParaRPr lang="en-US" dirty="0"/>
        </a:p>
      </dgm:t>
    </dgm:pt>
    <dgm:pt modelId="{E638D3AB-5FF3-4F6B-BC8B-0BDF4883487C}" type="parTrans" cxnId="{E1BB6F97-3241-4752-95C7-2113BA361B02}">
      <dgm:prSet/>
      <dgm:spPr/>
      <dgm:t>
        <a:bodyPr/>
        <a:lstStyle/>
        <a:p>
          <a:endParaRPr lang="en-US"/>
        </a:p>
      </dgm:t>
    </dgm:pt>
    <dgm:pt modelId="{B69CF51C-0BBD-4817-8588-C29795EE56FE}" type="sibTrans" cxnId="{E1BB6F97-3241-4752-95C7-2113BA361B02}">
      <dgm:prSet/>
      <dgm:spPr/>
      <dgm:t>
        <a:bodyPr/>
        <a:lstStyle/>
        <a:p>
          <a:endParaRPr lang="en-US"/>
        </a:p>
      </dgm:t>
    </dgm:pt>
    <dgm:pt modelId="{2C35C9FB-040D-4D7D-B350-1E26342DDA2B}">
      <dgm:prSet phldrT="[Text]"/>
      <dgm:spPr/>
      <dgm:t>
        <a:bodyPr/>
        <a:lstStyle/>
        <a:p>
          <a:r>
            <a:rPr lang="en-US" dirty="0"/>
            <a:t>Month 13-18</a:t>
          </a:r>
        </a:p>
      </dgm:t>
    </dgm:pt>
    <dgm:pt modelId="{69A5494D-F568-4DE2-800D-A0ADEF08DDFB}" type="parTrans" cxnId="{D0BCA033-B9CA-4EDD-B633-1C1AE7A7C8A5}">
      <dgm:prSet/>
      <dgm:spPr/>
      <dgm:t>
        <a:bodyPr/>
        <a:lstStyle/>
        <a:p>
          <a:endParaRPr lang="en-US"/>
        </a:p>
      </dgm:t>
    </dgm:pt>
    <dgm:pt modelId="{F9580F9F-4BDB-4CA8-9A17-2466987442E4}" type="sibTrans" cxnId="{D0BCA033-B9CA-4EDD-B633-1C1AE7A7C8A5}">
      <dgm:prSet/>
      <dgm:spPr/>
      <dgm:t>
        <a:bodyPr/>
        <a:lstStyle/>
        <a:p>
          <a:endParaRPr lang="en-US"/>
        </a:p>
      </dgm:t>
    </dgm:pt>
    <dgm:pt modelId="{BB5C9B56-DE6A-4FA4-9632-1EC961499904}">
      <dgm:prSet phldrT="[Text]"/>
      <dgm:spPr/>
      <dgm:t>
        <a:bodyPr/>
        <a:lstStyle/>
        <a:p>
          <a:r>
            <a:rPr lang="en-US" dirty="0"/>
            <a:t>Month 19-24</a:t>
          </a:r>
        </a:p>
      </dgm:t>
    </dgm:pt>
    <dgm:pt modelId="{7F996432-A265-42ED-BEAE-F9818C2CCE2E}" type="parTrans" cxnId="{C43A13B8-CCED-4B85-9A0D-AB155FE3A797}">
      <dgm:prSet/>
      <dgm:spPr/>
      <dgm:t>
        <a:bodyPr/>
        <a:lstStyle/>
        <a:p>
          <a:endParaRPr lang="en-US"/>
        </a:p>
      </dgm:t>
    </dgm:pt>
    <dgm:pt modelId="{09EA80CD-7197-40BA-ABE1-36E465F61994}" type="sibTrans" cxnId="{C43A13B8-CCED-4B85-9A0D-AB155FE3A797}">
      <dgm:prSet/>
      <dgm:spPr/>
      <dgm:t>
        <a:bodyPr/>
        <a:lstStyle/>
        <a:p>
          <a:endParaRPr lang="en-US"/>
        </a:p>
      </dgm:t>
    </dgm:pt>
    <dgm:pt modelId="{25A748DE-3ACE-450D-9265-0E8A6F88079E}">
      <dgm:prSet/>
      <dgm:spPr/>
      <dgm:t>
        <a:bodyPr/>
        <a:lstStyle/>
        <a:p>
          <a:r>
            <a:rPr lang="en-US" dirty="0"/>
            <a:t>Exit</a:t>
          </a:r>
        </a:p>
      </dgm:t>
    </dgm:pt>
    <dgm:pt modelId="{FADE62D6-8B35-42A2-BC05-8AD8F3F0049F}" type="parTrans" cxnId="{1ADFFA65-4CB2-4A9F-88FA-08B6E7957784}">
      <dgm:prSet/>
      <dgm:spPr/>
      <dgm:t>
        <a:bodyPr/>
        <a:lstStyle/>
        <a:p>
          <a:endParaRPr lang="en-US"/>
        </a:p>
      </dgm:t>
    </dgm:pt>
    <dgm:pt modelId="{941A9CDA-8C49-46E9-885C-DA101D4991EF}" type="sibTrans" cxnId="{1ADFFA65-4CB2-4A9F-88FA-08B6E7957784}">
      <dgm:prSet/>
      <dgm:spPr/>
      <dgm:t>
        <a:bodyPr/>
        <a:lstStyle/>
        <a:p>
          <a:endParaRPr lang="en-US"/>
        </a:p>
      </dgm:t>
    </dgm:pt>
    <dgm:pt modelId="{2B68BEE8-75FE-4F5E-A403-68FF831DE707}">
      <dgm:prSet/>
      <dgm:spPr/>
      <dgm:t>
        <a:bodyPr/>
        <a:lstStyle/>
        <a:p>
          <a:r>
            <a:rPr lang="en-US" dirty="0"/>
            <a:t>CCFP Exam (SOOs and SAMPs)</a:t>
          </a:r>
        </a:p>
      </dgm:t>
    </dgm:pt>
    <dgm:pt modelId="{74E05402-8D79-4433-A70A-57FA3C31432E}" type="parTrans" cxnId="{5FF7038E-ED90-4CFB-B755-CD7A3BF861D4}">
      <dgm:prSet/>
      <dgm:spPr/>
      <dgm:t>
        <a:bodyPr/>
        <a:lstStyle/>
        <a:p>
          <a:endParaRPr lang="en-US"/>
        </a:p>
      </dgm:t>
    </dgm:pt>
    <dgm:pt modelId="{D869B1B2-7C36-4B24-BF14-3FC7B1A23F87}" type="sibTrans" cxnId="{5FF7038E-ED90-4CFB-B755-CD7A3BF861D4}">
      <dgm:prSet/>
      <dgm:spPr/>
      <dgm:t>
        <a:bodyPr/>
        <a:lstStyle/>
        <a:p>
          <a:endParaRPr lang="en-US"/>
        </a:p>
      </dgm:t>
    </dgm:pt>
    <dgm:pt modelId="{C404AC4A-3ABC-4E65-9CEE-F550E4427ADD}">
      <dgm:prSet/>
      <dgm:spPr/>
      <dgm:t>
        <a:bodyPr/>
        <a:lstStyle/>
        <a:p>
          <a:r>
            <a:rPr lang="en-US" dirty="0"/>
            <a:t>Transition</a:t>
          </a:r>
        </a:p>
      </dgm:t>
    </dgm:pt>
    <dgm:pt modelId="{7FD91CCD-BA0F-4416-9080-11228459C8C5}" type="parTrans" cxnId="{7680A458-6783-4408-ADDB-917E2E5C0042}">
      <dgm:prSet/>
      <dgm:spPr/>
      <dgm:t>
        <a:bodyPr/>
        <a:lstStyle/>
        <a:p>
          <a:endParaRPr lang="en-US"/>
        </a:p>
      </dgm:t>
    </dgm:pt>
    <dgm:pt modelId="{BEFF0837-5344-40B6-ADDA-11E2B3545D51}" type="sibTrans" cxnId="{7680A458-6783-4408-ADDB-917E2E5C0042}">
      <dgm:prSet/>
      <dgm:spPr/>
      <dgm:t>
        <a:bodyPr/>
        <a:lstStyle/>
        <a:p>
          <a:endParaRPr lang="en-US"/>
        </a:p>
      </dgm:t>
    </dgm:pt>
    <dgm:pt modelId="{52D1A253-8DF2-46B9-A504-323C41A0B4C7}">
      <dgm:prSet phldrT="[Text]"/>
      <dgm:spPr/>
      <dgm:t>
        <a:bodyPr/>
        <a:lstStyle/>
        <a:p>
          <a:r>
            <a:rPr lang="en-US" dirty="0"/>
            <a:t>Month 7-12</a:t>
          </a:r>
        </a:p>
      </dgm:t>
    </dgm:pt>
    <dgm:pt modelId="{0B0706AE-C3B8-4902-83F0-9B52CE5FEB2B}" type="parTrans" cxnId="{EA9909CD-E65B-4AF7-80EC-CB708FC318F7}">
      <dgm:prSet/>
      <dgm:spPr/>
      <dgm:t>
        <a:bodyPr/>
        <a:lstStyle/>
        <a:p>
          <a:endParaRPr lang="en-US"/>
        </a:p>
      </dgm:t>
    </dgm:pt>
    <dgm:pt modelId="{A60B2DF7-7329-4D73-AAEF-246A5A436539}" type="sibTrans" cxnId="{EA9909CD-E65B-4AF7-80EC-CB708FC318F7}">
      <dgm:prSet/>
      <dgm:spPr/>
      <dgm:t>
        <a:bodyPr/>
        <a:lstStyle/>
        <a:p>
          <a:endParaRPr lang="en-US"/>
        </a:p>
      </dgm:t>
    </dgm:pt>
    <dgm:pt modelId="{9E70D4D7-F232-443C-9E2C-A70C57C742C4}">
      <dgm:prSet phldrT="[Text]"/>
      <dgm:spPr/>
      <dgm:t>
        <a:bodyPr/>
        <a:lstStyle/>
        <a:p>
          <a:endParaRPr lang="en-US" dirty="0"/>
        </a:p>
      </dgm:t>
    </dgm:pt>
    <dgm:pt modelId="{F0EE342B-9BB7-4117-A6D3-EEA9A64A84E7}" type="parTrans" cxnId="{46F14B88-09EC-443F-9D73-A41F8B56E7E6}">
      <dgm:prSet/>
      <dgm:spPr/>
      <dgm:t>
        <a:bodyPr/>
        <a:lstStyle/>
        <a:p>
          <a:endParaRPr lang="en-US"/>
        </a:p>
      </dgm:t>
    </dgm:pt>
    <dgm:pt modelId="{7E58595B-A92E-4E8C-B4F0-326799AB6886}" type="sibTrans" cxnId="{46F14B88-09EC-443F-9D73-A41F8B56E7E6}">
      <dgm:prSet/>
      <dgm:spPr/>
      <dgm:t>
        <a:bodyPr/>
        <a:lstStyle/>
        <a:p>
          <a:endParaRPr lang="en-US"/>
        </a:p>
      </dgm:t>
    </dgm:pt>
    <dgm:pt modelId="{75208281-4751-400A-8E32-567DA78E3A97}">
      <dgm:prSet phldrT="[Text]"/>
      <dgm:spPr/>
      <dgm:t>
        <a:bodyPr/>
        <a:lstStyle/>
        <a:p>
          <a:endParaRPr lang="en-US" dirty="0"/>
        </a:p>
      </dgm:t>
    </dgm:pt>
    <dgm:pt modelId="{0B6951F2-6EDD-4B0E-8344-A25D5B9C6F61}" type="parTrans" cxnId="{1D7FF0DD-5157-4479-8A06-45A1075A16D9}">
      <dgm:prSet/>
      <dgm:spPr/>
      <dgm:t>
        <a:bodyPr/>
        <a:lstStyle/>
        <a:p>
          <a:endParaRPr lang="en-US"/>
        </a:p>
      </dgm:t>
    </dgm:pt>
    <dgm:pt modelId="{C51D91FA-3B2A-4177-BB53-715ADD329BF3}" type="sibTrans" cxnId="{1D7FF0DD-5157-4479-8A06-45A1075A16D9}">
      <dgm:prSet/>
      <dgm:spPr/>
      <dgm:t>
        <a:bodyPr/>
        <a:lstStyle/>
        <a:p>
          <a:endParaRPr lang="en-US"/>
        </a:p>
      </dgm:t>
    </dgm:pt>
    <dgm:pt modelId="{96B910E6-0CE0-4261-96CC-68AC240F643E}">
      <dgm:prSet/>
      <dgm:spPr/>
      <dgm:t>
        <a:bodyPr/>
        <a:lstStyle/>
        <a:p>
          <a:endParaRPr lang="en-US" dirty="0"/>
        </a:p>
      </dgm:t>
    </dgm:pt>
    <dgm:pt modelId="{D4E29ABE-A666-4FAD-9E9B-A4B2C5472E23}" type="parTrans" cxnId="{D5C6F41B-EA9F-4CDB-B575-94D69BEA367C}">
      <dgm:prSet/>
      <dgm:spPr/>
      <dgm:t>
        <a:bodyPr/>
        <a:lstStyle/>
        <a:p>
          <a:endParaRPr lang="en-US"/>
        </a:p>
      </dgm:t>
    </dgm:pt>
    <dgm:pt modelId="{7C73931B-0DD7-4DAC-8CBD-0E7649A41613}" type="sibTrans" cxnId="{D5C6F41B-EA9F-4CDB-B575-94D69BEA367C}">
      <dgm:prSet/>
      <dgm:spPr/>
      <dgm:t>
        <a:bodyPr/>
        <a:lstStyle/>
        <a:p>
          <a:endParaRPr lang="en-US"/>
        </a:p>
      </dgm:t>
    </dgm:pt>
    <dgm:pt modelId="{648E3588-C26B-4E87-ADC3-9BA09FDEDAC1}">
      <dgm:prSet phldrT="[Text]"/>
      <dgm:spPr/>
      <dgm:t>
        <a:bodyPr/>
        <a:lstStyle/>
        <a:p>
          <a:endParaRPr lang="en-US" dirty="0"/>
        </a:p>
      </dgm:t>
    </dgm:pt>
    <dgm:pt modelId="{4D5518B3-7E10-4EB1-A488-376773D4C8E8}" type="parTrans" cxnId="{865C2F90-1CF5-4739-BAE8-3892792D5E61}">
      <dgm:prSet/>
      <dgm:spPr/>
      <dgm:t>
        <a:bodyPr/>
        <a:lstStyle/>
        <a:p>
          <a:endParaRPr lang="en-US"/>
        </a:p>
      </dgm:t>
    </dgm:pt>
    <dgm:pt modelId="{C2F620A9-0CB4-4A66-9E85-2ADF4FA7CD3E}" type="sibTrans" cxnId="{865C2F90-1CF5-4739-BAE8-3892792D5E61}">
      <dgm:prSet/>
      <dgm:spPr/>
      <dgm:t>
        <a:bodyPr/>
        <a:lstStyle/>
        <a:p>
          <a:endParaRPr lang="en-US"/>
        </a:p>
      </dgm:t>
    </dgm:pt>
    <dgm:pt modelId="{47408E32-7224-48EA-883D-490A70155919}" type="pres">
      <dgm:prSet presAssocID="{06C60123-CAE7-4B18-9040-4183E3C12588}" presName="Name0" presStyleCnt="0">
        <dgm:presLayoutVars>
          <dgm:dir/>
          <dgm:animLvl val="lvl"/>
          <dgm:resizeHandles val="exact"/>
        </dgm:presLayoutVars>
      </dgm:prSet>
      <dgm:spPr/>
    </dgm:pt>
    <dgm:pt modelId="{FBE9F721-A689-4F43-B98D-D30291721DAC}" type="pres">
      <dgm:prSet presAssocID="{9CBA2881-8855-4A77-A8AC-D15BA16848A6}" presName="composite" presStyleCnt="0"/>
      <dgm:spPr/>
    </dgm:pt>
    <dgm:pt modelId="{8001346E-4CB3-43CD-BFDE-37E1D08545A4}" type="pres">
      <dgm:prSet presAssocID="{9CBA2881-8855-4A77-A8AC-D15BA16848A6}" presName="parTx" presStyleLbl="alignNode1" presStyleIdx="0" presStyleCnt="7">
        <dgm:presLayoutVars>
          <dgm:chMax val="0"/>
          <dgm:chPref val="0"/>
          <dgm:bulletEnabled val="1"/>
        </dgm:presLayoutVars>
      </dgm:prSet>
      <dgm:spPr/>
    </dgm:pt>
    <dgm:pt modelId="{E8BB3DEA-B051-40E7-9F62-DAF07DC975CB}" type="pres">
      <dgm:prSet presAssocID="{9CBA2881-8855-4A77-A8AC-D15BA16848A6}" presName="desTx" presStyleLbl="alignAccFollowNode1" presStyleIdx="0" presStyleCnt="7">
        <dgm:presLayoutVars>
          <dgm:bulletEnabled val="1"/>
        </dgm:presLayoutVars>
      </dgm:prSet>
      <dgm:spPr/>
    </dgm:pt>
    <dgm:pt modelId="{99325840-82D7-4FB1-BDB0-51B53379A472}" type="pres">
      <dgm:prSet presAssocID="{3155688C-D511-4988-8463-43B374BFFDF5}" presName="space" presStyleCnt="0"/>
      <dgm:spPr/>
    </dgm:pt>
    <dgm:pt modelId="{9CBD34AA-A735-4F3B-8A7B-BF372DD19524}" type="pres">
      <dgm:prSet presAssocID="{AA657627-F86D-4560-81B1-1C8FF40D072E}" presName="composite" presStyleCnt="0"/>
      <dgm:spPr/>
    </dgm:pt>
    <dgm:pt modelId="{D9CD7BA9-28E0-4BC5-A997-DFB396CCE924}" type="pres">
      <dgm:prSet presAssocID="{AA657627-F86D-4560-81B1-1C8FF40D072E}" presName="parTx" presStyleLbl="alignNode1" presStyleIdx="1" presStyleCnt="7">
        <dgm:presLayoutVars>
          <dgm:chMax val="0"/>
          <dgm:chPref val="0"/>
          <dgm:bulletEnabled val="1"/>
        </dgm:presLayoutVars>
      </dgm:prSet>
      <dgm:spPr/>
    </dgm:pt>
    <dgm:pt modelId="{90D6A25C-D995-4827-B8FA-89C825BE7E9E}" type="pres">
      <dgm:prSet presAssocID="{AA657627-F86D-4560-81B1-1C8FF40D072E}" presName="desTx" presStyleLbl="alignAccFollowNode1" presStyleIdx="1" presStyleCnt="7">
        <dgm:presLayoutVars>
          <dgm:bulletEnabled val="1"/>
        </dgm:presLayoutVars>
      </dgm:prSet>
      <dgm:spPr/>
    </dgm:pt>
    <dgm:pt modelId="{871F468B-D513-4EFC-81B4-B4815FDA0739}" type="pres">
      <dgm:prSet presAssocID="{846DD158-11C7-4A4E-8E64-F0B8464CAE31}" presName="space" presStyleCnt="0"/>
      <dgm:spPr/>
    </dgm:pt>
    <dgm:pt modelId="{71BE1867-CE98-4126-8FFD-900B39031338}" type="pres">
      <dgm:prSet presAssocID="{52D1A253-8DF2-46B9-A504-323C41A0B4C7}" presName="composite" presStyleCnt="0"/>
      <dgm:spPr/>
    </dgm:pt>
    <dgm:pt modelId="{27E92976-1AFE-4DBB-83DB-591D71AD6D35}" type="pres">
      <dgm:prSet presAssocID="{52D1A253-8DF2-46B9-A504-323C41A0B4C7}" presName="parTx" presStyleLbl="alignNode1" presStyleIdx="2" presStyleCnt="7">
        <dgm:presLayoutVars>
          <dgm:chMax val="0"/>
          <dgm:chPref val="0"/>
          <dgm:bulletEnabled val="1"/>
        </dgm:presLayoutVars>
      </dgm:prSet>
      <dgm:spPr/>
    </dgm:pt>
    <dgm:pt modelId="{8CB9292F-1D9E-4E6C-9B4F-35667BAD13B1}" type="pres">
      <dgm:prSet presAssocID="{52D1A253-8DF2-46B9-A504-323C41A0B4C7}" presName="desTx" presStyleLbl="alignAccFollowNode1" presStyleIdx="2" presStyleCnt="7">
        <dgm:presLayoutVars>
          <dgm:bulletEnabled val="1"/>
        </dgm:presLayoutVars>
      </dgm:prSet>
      <dgm:spPr/>
    </dgm:pt>
    <dgm:pt modelId="{50E6664A-A9E3-4BB7-818A-F43B0110AB91}" type="pres">
      <dgm:prSet presAssocID="{A60B2DF7-7329-4D73-AAEF-246A5A436539}" presName="space" presStyleCnt="0"/>
      <dgm:spPr/>
    </dgm:pt>
    <dgm:pt modelId="{C26EE5F4-E2B2-432B-8F6C-C81F6FF2E467}" type="pres">
      <dgm:prSet presAssocID="{C404AC4A-3ABC-4E65-9CEE-F550E4427ADD}" presName="composite" presStyleCnt="0"/>
      <dgm:spPr/>
    </dgm:pt>
    <dgm:pt modelId="{35FD9C52-3585-47E1-9A3D-17CDF1DEF7EA}" type="pres">
      <dgm:prSet presAssocID="{C404AC4A-3ABC-4E65-9CEE-F550E4427ADD}" presName="parTx" presStyleLbl="alignNode1" presStyleIdx="3" presStyleCnt="7">
        <dgm:presLayoutVars>
          <dgm:chMax val="0"/>
          <dgm:chPref val="0"/>
          <dgm:bulletEnabled val="1"/>
        </dgm:presLayoutVars>
      </dgm:prSet>
      <dgm:spPr/>
    </dgm:pt>
    <dgm:pt modelId="{EFC26B1E-7913-4A97-9BEA-2921FDC06D21}" type="pres">
      <dgm:prSet presAssocID="{C404AC4A-3ABC-4E65-9CEE-F550E4427ADD}" presName="desTx" presStyleLbl="alignAccFollowNode1" presStyleIdx="3" presStyleCnt="7">
        <dgm:presLayoutVars>
          <dgm:bulletEnabled val="1"/>
        </dgm:presLayoutVars>
      </dgm:prSet>
      <dgm:spPr/>
    </dgm:pt>
    <dgm:pt modelId="{1CCFD038-C9B0-4AD2-922F-F42FBDD8DEDA}" type="pres">
      <dgm:prSet presAssocID="{BEFF0837-5344-40B6-ADDA-11E2B3545D51}" presName="space" presStyleCnt="0"/>
      <dgm:spPr/>
    </dgm:pt>
    <dgm:pt modelId="{D6FA729C-6481-4172-8889-ADAE6E89AA9D}" type="pres">
      <dgm:prSet presAssocID="{2C35C9FB-040D-4D7D-B350-1E26342DDA2B}" presName="composite" presStyleCnt="0"/>
      <dgm:spPr/>
    </dgm:pt>
    <dgm:pt modelId="{8CB5B67F-35EC-4B69-B47B-814B878ED9C7}" type="pres">
      <dgm:prSet presAssocID="{2C35C9FB-040D-4D7D-B350-1E26342DDA2B}" presName="parTx" presStyleLbl="alignNode1" presStyleIdx="4" presStyleCnt="7">
        <dgm:presLayoutVars>
          <dgm:chMax val="0"/>
          <dgm:chPref val="0"/>
          <dgm:bulletEnabled val="1"/>
        </dgm:presLayoutVars>
      </dgm:prSet>
      <dgm:spPr/>
    </dgm:pt>
    <dgm:pt modelId="{42F62F34-F528-40D1-93E7-A88E772CD481}" type="pres">
      <dgm:prSet presAssocID="{2C35C9FB-040D-4D7D-B350-1E26342DDA2B}" presName="desTx" presStyleLbl="alignAccFollowNode1" presStyleIdx="4" presStyleCnt="7">
        <dgm:presLayoutVars>
          <dgm:bulletEnabled val="1"/>
        </dgm:presLayoutVars>
      </dgm:prSet>
      <dgm:spPr/>
    </dgm:pt>
    <dgm:pt modelId="{17DA1AF3-28B6-424F-8C53-01ED2ECA487E}" type="pres">
      <dgm:prSet presAssocID="{F9580F9F-4BDB-4CA8-9A17-2466987442E4}" presName="space" presStyleCnt="0"/>
      <dgm:spPr/>
    </dgm:pt>
    <dgm:pt modelId="{680943EF-6811-4773-B929-D10DF9ACA1C9}" type="pres">
      <dgm:prSet presAssocID="{BB5C9B56-DE6A-4FA4-9632-1EC961499904}" presName="composite" presStyleCnt="0"/>
      <dgm:spPr/>
    </dgm:pt>
    <dgm:pt modelId="{027F41D2-D952-4253-9F85-69DCECA790FE}" type="pres">
      <dgm:prSet presAssocID="{BB5C9B56-DE6A-4FA4-9632-1EC961499904}" presName="parTx" presStyleLbl="alignNode1" presStyleIdx="5" presStyleCnt="7">
        <dgm:presLayoutVars>
          <dgm:chMax val="0"/>
          <dgm:chPref val="0"/>
          <dgm:bulletEnabled val="1"/>
        </dgm:presLayoutVars>
      </dgm:prSet>
      <dgm:spPr/>
    </dgm:pt>
    <dgm:pt modelId="{7E273ADB-DE13-4FFF-979D-16520E4EAF6D}" type="pres">
      <dgm:prSet presAssocID="{BB5C9B56-DE6A-4FA4-9632-1EC961499904}" presName="desTx" presStyleLbl="alignAccFollowNode1" presStyleIdx="5" presStyleCnt="7">
        <dgm:presLayoutVars>
          <dgm:bulletEnabled val="1"/>
        </dgm:presLayoutVars>
      </dgm:prSet>
      <dgm:spPr/>
    </dgm:pt>
    <dgm:pt modelId="{B991F4B7-9078-427D-83DA-A246D3774C87}" type="pres">
      <dgm:prSet presAssocID="{09EA80CD-7197-40BA-ABE1-36E465F61994}" presName="space" presStyleCnt="0"/>
      <dgm:spPr/>
    </dgm:pt>
    <dgm:pt modelId="{4A6F16F3-1580-4405-B681-8A9B5B959928}" type="pres">
      <dgm:prSet presAssocID="{25A748DE-3ACE-450D-9265-0E8A6F88079E}" presName="composite" presStyleCnt="0"/>
      <dgm:spPr/>
    </dgm:pt>
    <dgm:pt modelId="{EE527438-08FE-4331-89B3-5222C606A26A}" type="pres">
      <dgm:prSet presAssocID="{25A748DE-3ACE-450D-9265-0E8A6F88079E}" presName="parTx" presStyleLbl="alignNode1" presStyleIdx="6" presStyleCnt="7">
        <dgm:presLayoutVars>
          <dgm:chMax val="0"/>
          <dgm:chPref val="0"/>
          <dgm:bulletEnabled val="1"/>
        </dgm:presLayoutVars>
      </dgm:prSet>
      <dgm:spPr/>
    </dgm:pt>
    <dgm:pt modelId="{9E67204F-FB98-49E4-8E37-D079F6649963}" type="pres">
      <dgm:prSet presAssocID="{25A748DE-3ACE-450D-9265-0E8A6F88079E}" presName="desTx" presStyleLbl="alignAccFollowNode1" presStyleIdx="6" presStyleCnt="7">
        <dgm:presLayoutVars>
          <dgm:bulletEnabled val="1"/>
        </dgm:presLayoutVars>
      </dgm:prSet>
      <dgm:spPr/>
    </dgm:pt>
  </dgm:ptLst>
  <dgm:cxnLst>
    <dgm:cxn modelId="{D4DF0302-F310-4B99-88F4-68D289AC68B0}" srcId="{06C60123-CAE7-4B18-9040-4183E3C12588}" destId="{9CBA2881-8855-4A77-A8AC-D15BA16848A6}" srcOrd="0" destOrd="0" parTransId="{B759BD7E-766D-437D-9E29-7F8EA4D00167}" sibTransId="{3155688C-D511-4988-8463-43B374BFFDF5}"/>
    <dgm:cxn modelId="{FB03D106-CAB1-4DF5-B0EA-4CB81F834DCB}" type="presOf" srcId="{52D1A253-8DF2-46B9-A504-323C41A0B4C7}" destId="{27E92976-1AFE-4DBB-83DB-591D71AD6D35}" srcOrd="0" destOrd="0" presId="urn:microsoft.com/office/officeart/2005/8/layout/hList1"/>
    <dgm:cxn modelId="{0BEF821B-A08E-4A38-9C22-D4107F4224E3}" type="presOf" srcId="{9CBA2881-8855-4A77-A8AC-D15BA16848A6}" destId="{8001346E-4CB3-43CD-BFDE-37E1D08545A4}" srcOrd="0" destOrd="0" presId="urn:microsoft.com/office/officeart/2005/8/layout/hList1"/>
    <dgm:cxn modelId="{D5C6F41B-EA9F-4CDB-B575-94D69BEA367C}" srcId="{C404AC4A-3ABC-4E65-9CEE-F550E4427ADD}" destId="{96B910E6-0CE0-4261-96CC-68AC240F643E}" srcOrd="0" destOrd="0" parTransId="{D4E29ABE-A666-4FAD-9E9B-A4B2C5472E23}" sibTransId="{7C73931B-0DD7-4DAC-8CBD-0E7649A41613}"/>
    <dgm:cxn modelId="{D1535623-657D-4492-A655-662246C997C9}" type="presOf" srcId="{06C60123-CAE7-4B18-9040-4183E3C12588}" destId="{47408E32-7224-48EA-883D-490A70155919}" srcOrd="0" destOrd="0" presId="urn:microsoft.com/office/officeart/2005/8/layout/hList1"/>
    <dgm:cxn modelId="{4C1FF130-5241-4405-86D4-A7319C37F0EE}" type="presOf" srcId="{9E70D4D7-F232-443C-9E2C-A70C57C742C4}" destId="{8CB9292F-1D9E-4E6C-9B4F-35667BAD13B1}" srcOrd="0" destOrd="0" presId="urn:microsoft.com/office/officeart/2005/8/layout/hList1"/>
    <dgm:cxn modelId="{D0BCA033-B9CA-4EDD-B633-1C1AE7A7C8A5}" srcId="{06C60123-CAE7-4B18-9040-4183E3C12588}" destId="{2C35C9FB-040D-4D7D-B350-1E26342DDA2B}" srcOrd="4" destOrd="0" parTransId="{69A5494D-F568-4DE2-800D-A0ADEF08DDFB}" sibTransId="{F9580F9F-4BDB-4CA8-9A17-2466987442E4}"/>
    <dgm:cxn modelId="{33F18340-DE61-4CAE-8150-99CFCDBF0390}" type="presOf" srcId="{C404AC4A-3ABC-4E65-9CEE-F550E4427ADD}" destId="{35FD9C52-3585-47E1-9A3D-17CDF1DEF7EA}" srcOrd="0" destOrd="0" presId="urn:microsoft.com/office/officeart/2005/8/layout/hList1"/>
    <dgm:cxn modelId="{1ADFFA65-4CB2-4A9F-88FA-08B6E7957784}" srcId="{06C60123-CAE7-4B18-9040-4183E3C12588}" destId="{25A748DE-3ACE-450D-9265-0E8A6F88079E}" srcOrd="6" destOrd="0" parTransId="{FADE62D6-8B35-42A2-BC05-8AD8F3F0049F}" sibTransId="{941A9CDA-8C49-46E9-885C-DA101D4991EF}"/>
    <dgm:cxn modelId="{BF65A16B-8572-470D-9131-CC61C3A759AD}" type="presOf" srcId="{2B68BEE8-75FE-4F5E-A403-68FF831DE707}" destId="{9E67204F-FB98-49E4-8E37-D079F6649963}" srcOrd="0" destOrd="0" presId="urn:microsoft.com/office/officeart/2005/8/layout/hList1"/>
    <dgm:cxn modelId="{2929FE4F-1445-47D8-BB49-63C0703B23BE}" type="presOf" srcId="{75208281-4751-400A-8E32-567DA78E3A97}" destId="{7E273ADB-DE13-4FFF-979D-16520E4EAF6D}" srcOrd="0" destOrd="0" presId="urn:microsoft.com/office/officeart/2005/8/layout/hList1"/>
    <dgm:cxn modelId="{4CF95F55-C3B9-46AA-9E53-69916AEB3BC2}" type="presOf" srcId="{6CF6EA6E-3B23-427C-88DC-82FB78EB56F9}" destId="{90D6A25C-D995-4827-B8FA-89C825BE7E9E}" srcOrd="0" destOrd="0" presId="urn:microsoft.com/office/officeart/2005/8/layout/hList1"/>
    <dgm:cxn modelId="{7680A458-6783-4408-ADDB-917E2E5C0042}" srcId="{06C60123-CAE7-4B18-9040-4183E3C12588}" destId="{C404AC4A-3ABC-4E65-9CEE-F550E4427ADD}" srcOrd="3" destOrd="0" parTransId="{7FD91CCD-BA0F-4416-9080-11228459C8C5}" sibTransId="{BEFF0837-5344-40B6-ADDA-11E2B3545D51}"/>
    <dgm:cxn modelId="{629D407D-8A79-478D-903A-A2B2B1836CF2}" type="presOf" srcId="{2C35C9FB-040D-4D7D-B350-1E26342DDA2B}" destId="{8CB5B67F-35EC-4B69-B47B-814B878ED9C7}" srcOrd="0" destOrd="0" presId="urn:microsoft.com/office/officeart/2005/8/layout/hList1"/>
    <dgm:cxn modelId="{D2527282-8CCC-4D14-BAEE-733C3FBA937C}" srcId="{06C60123-CAE7-4B18-9040-4183E3C12588}" destId="{AA657627-F86D-4560-81B1-1C8FF40D072E}" srcOrd="1" destOrd="0" parTransId="{C08949D3-E86E-46C6-9ABF-30753770E353}" sibTransId="{846DD158-11C7-4A4E-8E64-F0B8464CAE31}"/>
    <dgm:cxn modelId="{46F14B88-09EC-443F-9D73-A41F8B56E7E6}" srcId="{52D1A253-8DF2-46B9-A504-323C41A0B4C7}" destId="{9E70D4D7-F232-443C-9E2C-A70C57C742C4}" srcOrd="0" destOrd="0" parTransId="{F0EE342B-9BB7-4117-A6D3-EEA9A64A84E7}" sibTransId="{7E58595B-A92E-4E8C-B4F0-326799AB6886}"/>
    <dgm:cxn modelId="{725A4D88-65E9-4C2A-899C-29D478A4A17D}" type="presOf" srcId="{BB5C9B56-DE6A-4FA4-9632-1EC961499904}" destId="{027F41D2-D952-4253-9F85-69DCECA790FE}" srcOrd="0" destOrd="0" presId="urn:microsoft.com/office/officeart/2005/8/layout/hList1"/>
    <dgm:cxn modelId="{5FF7038E-ED90-4CFB-B755-CD7A3BF861D4}" srcId="{25A748DE-3ACE-450D-9265-0E8A6F88079E}" destId="{2B68BEE8-75FE-4F5E-A403-68FF831DE707}" srcOrd="0" destOrd="0" parTransId="{74E05402-8D79-4433-A70A-57FA3C31432E}" sibTransId="{D869B1B2-7C36-4B24-BF14-3FC7B1A23F87}"/>
    <dgm:cxn modelId="{865C2F90-1CF5-4739-BAE8-3892792D5E61}" srcId="{2C35C9FB-040D-4D7D-B350-1E26342DDA2B}" destId="{648E3588-C26B-4E87-ADC3-9BA09FDEDAC1}" srcOrd="0" destOrd="0" parTransId="{4D5518B3-7E10-4EB1-A488-376773D4C8E8}" sibTransId="{C2F620A9-0CB4-4A66-9E85-2ADF4FA7CD3E}"/>
    <dgm:cxn modelId="{E1BB6F97-3241-4752-95C7-2113BA361B02}" srcId="{AA657627-F86D-4560-81B1-1C8FF40D072E}" destId="{6CF6EA6E-3B23-427C-88DC-82FB78EB56F9}" srcOrd="0" destOrd="0" parTransId="{E638D3AB-5FF3-4F6B-BC8B-0BDF4883487C}" sibTransId="{B69CF51C-0BBD-4817-8588-C29795EE56FE}"/>
    <dgm:cxn modelId="{8F1128A5-BA3C-4512-AE0A-72EED6A7332B}" type="presOf" srcId="{AA657627-F86D-4560-81B1-1C8FF40D072E}" destId="{D9CD7BA9-28E0-4BC5-A997-DFB396CCE924}" srcOrd="0" destOrd="0" presId="urn:microsoft.com/office/officeart/2005/8/layout/hList1"/>
    <dgm:cxn modelId="{C43A13B8-CCED-4B85-9A0D-AB155FE3A797}" srcId="{06C60123-CAE7-4B18-9040-4183E3C12588}" destId="{BB5C9B56-DE6A-4FA4-9632-1EC961499904}" srcOrd="5" destOrd="0" parTransId="{7F996432-A265-42ED-BEAE-F9818C2CCE2E}" sibTransId="{09EA80CD-7197-40BA-ABE1-36E465F61994}"/>
    <dgm:cxn modelId="{9E5A40CB-68AE-4008-88DB-C1568315ACDD}" type="presOf" srcId="{25A748DE-3ACE-450D-9265-0E8A6F88079E}" destId="{EE527438-08FE-4331-89B3-5222C606A26A}" srcOrd="0" destOrd="0" presId="urn:microsoft.com/office/officeart/2005/8/layout/hList1"/>
    <dgm:cxn modelId="{EA9909CD-E65B-4AF7-80EC-CB708FC318F7}" srcId="{06C60123-CAE7-4B18-9040-4183E3C12588}" destId="{52D1A253-8DF2-46B9-A504-323C41A0B4C7}" srcOrd="2" destOrd="0" parTransId="{0B0706AE-C3B8-4902-83F0-9B52CE5FEB2B}" sibTransId="{A60B2DF7-7329-4D73-AAEF-246A5A436539}"/>
    <dgm:cxn modelId="{EED255D6-9279-4FFA-9432-EF2D600171C3}" type="presOf" srcId="{96B910E6-0CE0-4261-96CC-68AC240F643E}" destId="{EFC26B1E-7913-4A97-9BEA-2921FDC06D21}" srcOrd="0" destOrd="0" presId="urn:microsoft.com/office/officeart/2005/8/layout/hList1"/>
    <dgm:cxn modelId="{1D7FF0DD-5157-4479-8A06-45A1075A16D9}" srcId="{BB5C9B56-DE6A-4FA4-9632-1EC961499904}" destId="{75208281-4751-400A-8E32-567DA78E3A97}" srcOrd="0" destOrd="0" parTransId="{0B6951F2-6EDD-4B0E-8344-A25D5B9C6F61}" sibTransId="{C51D91FA-3B2A-4177-BB53-715ADD329BF3}"/>
    <dgm:cxn modelId="{779472FD-31A8-4E6C-87AC-FFB873D0A473}" type="presOf" srcId="{648E3588-C26B-4E87-ADC3-9BA09FDEDAC1}" destId="{42F62F34-F528-40D1-93E7-A88E772CD481}" srcOrd="0" destOrd="0" presId="urn:microsoft.com/office/officeart/2005/8/layout/hList1"/>
    <dgm:cxn modelId="{30101C05-075D-46E5-B7F4-02FF679F33A6}" type="presParOf" srcId="{47408E32-7224-48EA-883D-490A70155919}" destId="{FBE9F721-A689-4F43-B98D-D30291721DAC}" srcOrd="0" destOrd="0" presId="urn:microsoft.com/office/officeart/2005/8/layout/hList1"/>
    <dgm:cxn modelId="{5E1F21AE-4287-4E52-9299-100051CA6AA8}" type="presParOf" srcId="{FBE9F721-A689-4F43-B98D-D30291721DAC}" destId="{8001346E-4CB3-43CD-BFDE-37E1D08545A4}" srcOrd="0" destOrd="0" presId="urn:microsoft.com/office/officeart/2005/8/layout/hList1"/>
    <dgm:cxn modelId="{661329DC-C58A-4460-94C4-1FDA91F37126}" type="presParOf" srcId="{FBE9F721-A689-4F43-B98D-D30291721DAC}" destId="{E8BB3DEA-B051-40E7-9F62-DAF07DC975CB}" srcOrd="1" destOrd="0" presId="urn:microsoft.com/office/officeart/2005/8/layout/hList1"/>
    <dgm:cxn modelId="{827EE377-BFD5-4031-998A-40C7105D7D75}" type="presParOf" srcId="{47408E32-7224-48EA-883D-490A70155919}" destId="{99325840-82D7-4FB1-BDB0-51B53379A472}" srcOrd="1" destOrd="0" presId="urn:microsoft.com/office/officeart/2005/8/layout/hList1"/>
    <dgm:cxn modelId="{9D501947-BA06-4442-8561-457943DE5626}" type="presParOf" srcId="{47408E32-7224-48EA-883D-490A70155919}" destId="{9CBD34AA-A735-4F3B-8A7B-BF372DD19524}" srcOrd="2" destOrd="0" presId="urn:microsoft.com/office/officeart/2005/8/layout/hList1"/>
    <dgm:cxn modelId="{13B96448-8B35-455B-85F6-7ACCCF574EA3}" type="presParOf" srcId="{9CBD34AA-A735-4F3B-8A7B-BF372DD19524}" destId="{D9CD7BA9-28E0-4BC5-A997-DFB396CCE924}" srcOrd="0" destOrd="0" presId="urn:microsoft.com/office/officeart/2005/8/layout/hList1"/>
    <dgm:cxn modelId="{69EBC327-22E7-487B-A505-D25CAD27E47D}" type="presParOf" srcId="{9CBD34AA-A735-4F3B-8A7B-BF372DD19524}" destId="{90D6A25C-D995-4827-B8FA-89C825BE7E9E}" srcOrd="1" destOrd="0" presId="urn:microsoft.com/office/officeart/2005/8/layout/hList1"/>
    <dgm:cxn modelId="{BB7FD3E3-E103-4902-B76B-60B574B02AC1}" type="presParOf" srcId="{47408E32-7224-48EA-883D-490A70155919}" destId="{871F468B-D513-4EFC-81B4-B4815FDA0739}" srcOrd="3" destOrd="0" presId="urn:microsoft.com/office/officeart/2005/8/layout/hList1"/>
    <dgm:cxn modelId="{82C65405-FC68-4F56-8CFF-30311D03F9FF}" type="presParOf" srcId="{47408E32-7224-48EA-883D-490A70155919}" destId="{71BE1867-CE98-4126-8FFD-900B39031338}" srcOrd="4" destOrd="0" presId="urn:microsoft.com/office/officeart/2005/8/layout/hList1"/>
    <dgm:cxn modelId="{9DD01053-A8CA-46E4-B069-68D572754147}" type="presParOf" srcId="{71BE1867-CE98-4126-8FFD-900B39031338}" destId="{27E92976-1AFE-4DBB-83DB-591D71AD6D35}" srcOrd="0" destOrd="0" presId="urn:microsoft.com/office/officeart/2005/8/layout/hList1"/>
    <dgm:cxn modelId="{36CEF904-784C-4EFA-A34E-AF7548C606D7}" type="presParOf" srcId="{71BE1867-CE98-4126-8FFD-900B39031338}" destId="{8CB9292F-1D9E-4E6C-9B4F-35667BAD13B1}" srcOrd="1" destOrd="0" presId="urn:microsoft.com/office/officeart/2005/8/layout/hList1"/>
    <dgm:cxn modelId="{1838A2AB-2F68-497D-B7A2-A25B5D05B471}" type="presParOf" srcId="{47408E32-7224-48EA-883D-490A70155919}" destId="{50E6664A-A9E3-4BB7-818A-F43B0110AB91}" srcOrd="5" destOrd="0" presId="urn:microsoft.com/office/officeart/2005/8/layout/hList1"/>
    <dgm:cxn modelId="{B9B88017-56D3-4580-BB34-3F5B8A0C7231}" type="presParOf" srcId="{47408E32-7224-48EA-883D-490A70155919}" destId="{C26EE5F4-E2B2-432B-8F6C-C81F6FF2E467}" srcOrd="6" destOrd="0" presId="urn:microsoft.com/office/officeart/2005/8/layout/hList1"/>
    <dgm:cxn modelId="{BB161ED4-B147-476D-8980-7A425981A8B9}" type="presParOf" srcId="{C26EE5F4-E2B2-432B-8F6C-C81F6FF2E467}" destId="{35FD9C52-3585-47E1-9A3D-17CDF1DEF7EA}" srcOrd="0" destOrd="0" presId="urn:microsoft.com/office/officeart/2005/8/layout/hList1"/>
    <dgm:cxn modelId="{DAD61BD6-B173-4A56-84FB-8B03A944938F}" type="presParOf" srcId="{C26EE5F4-E2B2-432B-8F6C-C81F6FF2E467}" destId="{EFC26B1E-7913-4A97-9BEA-2921FDC06D21}" srcOrd="1" destOrd="0" presId="urn:microsoft.com/office/officeart/2005/8/layout/hList1"/>
    <dgm:cxn modelId="{2AF17419-6CCB-48D6-8C03-7D815D238F36}" type="presParOf" srcId="{47408E32-7224-48EA-883D-490A70155919}" destId="{1CCFD038-C9B0-4AD2-922F-F42FBDD8DEDA}" srcOrd="7" destOrd="0" presId="urn:microsoft.com/office/officeart/2005/8/layout/hList1"/>
    <dgm:cxn modelId="{10466557-20B8-44DA-B46B-A4E951BEF03A}" type="presParOf" srcId="{47408E32-7224-48EA-883D-490A70155919}" destId="{D6FA729C-6481-4172-8889-ADAE6E89AA9D}" srcOrd="8" destOrd="0" presId="urn:microsoft.com/office/officeart/2005/8/layout/hList1"/>
    <dgm:cxn modelId="{20B358DB-32D9-4835-BA66-C3817C34453D}" type="presParOf" srcId="{D6FA729C-6481-4172-8889-ADAE6E89AA9D}" destId="{8CB5B67F-35EC-4B69-B47B-814B878ED9C7}" srcOrd="0" destOrd="0" presId="urn:microsoft.com/office/officeart/2005/8/layout/hList1"/>
    <dgm:cxn modelId="{B8EF4FE5-97C0-4E64-A9CB-4F33CE836573}" type="presParOf" srcId="{D6FA729C-6481-4172-8889-ADAE6E89AA9D}" destId="{42F62F34-F528-40D1-93E7-A88E772CD481}" srcOrd="1" destOrd="0" presId="urn:microsoft.com/office/officeart/2005/8/layout/hList1"/>
    <dgm:cxn modelId="{D42E1038-9094-41F1-91E6-3B677246C4C6}" type="presParOf" srcId="{47408E32-7224-48EA-883D-490A70155919}" destId="{17DA1AF3-28B6-424F-8C53-01ED2ECA487E}" srcOrd="9" destOrd="0" presId="urn:microsoft.com/office/officeart/2005/8/layout/hList1"/>
    <dgm:cxn modelId="{A4DBDFB2-3527-4CC8-B320-8B1614B89EF3}" type="presParOf" srcId="{47408E32-7224-48EA-883D-490A70155919}" destId="{680943EF-6811-4773-B929-D10DF9ACA1C9}" srcOrd="10" destOrd="0" presId="urn:microsoft.com/office/officeart/2005/8/layout/hList1"/>
    <dgm:cxn modelId="{B9EA2963-99AE-4DB2-A831-54ABE6F2FE12}" type="presParOf" srcId="{680943EF-6811-4773-B929-D10DF9ACA1C9}" destId="{027F41D2-D952-4253-9F85-69DCECA790FE}" srcOrd="0" destOrd="0" presId="urn:microsoft.com/office/officeart/2005/8/layout/hList1"/>
    <dgm:cxn modelId="{56230947-9155-402D-A08B-3643A3A5CE13}" type="presParOf" srcId="{680943EF-6811-4773-B929-D10DF9ACA1C9}" destId="{7E273ADB-DE13-4FFF-979D-16520E4EAF6D}" srcOrd="1" destOrd="0" presId="urn:microsoft.com/office/officeart/2005/8/layout/hList1"/>
    <dgm:cxn modelId="{F6382F95-79ED-4F3E-B580-6AE9C57BB90A}" type="presParOf" srcId="{47408E32-7224-48EA-883D-490A70155919}" destId="{B991F4B7-9078-427D-83DA-A246D3774C87}" srcOrd="11" destOrd="0" presId="urn:microsoft.com/office/officeart/2005/8/layout/hList1"/>
    <dgm:cxn modelId="{7516E650-FDD7-4D5C-B617-42B9BE2165DB}" type="presParOf" srcId="{47408E32-7224-48EA-883D-490A70155919}" destId="{4A6F16F3-1580-4405-B681-8A9B5B959928}" srcOrd="12" destOrd="0" presId="urn:microsoft.com/office/officeart/2005/8/layout/hList1"/>
    <dgm:cxn modelId="{DB46324E-A592-43E5-B470-41F4DD9CA5B3}" type="presParOf" srcId="{4A6F16F3-1580-4405-B681-8A9B5B959928}" destId="{EE527438-08FE-4331-89B3-5222C606A26A}" srcOrd="0" destOrd="0" presId="urn:microsoft.com/office/officeart/2005/8/layout/hList1"/>
    <dgm:cxn modelId="{84FD52F6-38AC-48FA-B811-C9C58D414759}" type="presParOf" srcId="{4A6F16F3-1580-4405-B681-8A9B5B959928}" destId="{9E67204F-FB98-49E4-8E37-D079F6649963}"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1D4588-8080-4BF5-9AA2-73B68940310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ITAR (ITER)</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02EE53E3-6E28-42E5-86B9-116F1584A3F4}" type="pres">
      <dgm:prSet presAssocID="{211D4588-8080-4BF5-9AA2-73B689403105}" presName="Name0" presStyleCnt="0">
        <dgm:presLayoutVars>
          <dgm:dir/>
          <dgm:animOne val="branch"/>
          <dgm:animLvl val="lvl"/>
        </dgm:presLayoutVars>
      </dgm:prSet>
      <dgm:spPr/>
    </dgm:pt>
    <dgm:pt modelId="{2CA1DAAC-14A4-46D5-9474-9AEB59A478F9}" type="pres">
      <dgm:prSet presAssocID="{919EC54C-5CEE-4335-89A2-48F899755304}" presName="chaos" presStyleCnt="0"/>
      <dgm:spPr/>
    </dgm:pt>
    <dgm:pt modelId="{55A6E707-34B7-49C3-A4AC-845BFC33711D}" type="pres">
      <dgm:prSet presAssocID="{919EC54C-5CEE-4335-89A2-48F899755304}" presName="parTx1" presStyleLbl="revTx" presStyleIdx="0" presStyleCnt="1"/>
      <dgm:spPr/>
    </dgm:pt>
    <dgm:pt modelId="{763ADE88-8F56-469C-920D-5630351584DC}" type="pres">
      <dgm:prSet presAssocID="{919EC54C-5CEE-4335-89A2-48F899755304}" presName="c1" presStyleLbl="node1" presStyleIdx="0" presStyleCnt="19"/>
      <dgm:spPr/>
    </dgm:pt>
    <dgm:pt modelId="{0A961A83-1F70-4807-827B-ED768E6AA0D3}" type="pres">
      <dgm:prSet presAssocID="{919EC54C-5CEE-4335-89A2-48F899755304}" presName="c2" presStyleLbl="node1" presStyleIdx="1" presStyleCnt="19"/>
      <dgm:spPr/>
    </dgm:pt>
    <dgm:pt modelId="{D5A0C3DE-30B9-4D26-A85A-F3BF6EE79F86}" type="pres">
      <dgm:prSet presAssocID="{919EC54C-5CEE-4335-89A2-48F899755304}" presName="c3" presStyleLbl="node1" presStyleIdx="2" presStyleCnt="19"/>
      <dgm:spPr/>
    </dgm:pt>
    <dgm:pt modelId="{2F430572-5CA6-43EC-AB6F-81F5496CC6B3}" type="pres">
      <dgm:prSet presAssocID="{919EC54C-5CEE-4335-89A2-48F899755304}" presName="c4" presStyleLbl="node1" presStyleIdx="3" presStyleCnt="19"/>
      <dgm:spPr/>
    </dgm:pt>
    <dgm:pt modelId="{B60CE1FD-02A7-4AF1-AC38-138EFD80D31F}" type="pres">
      <dgm:prSet presAssocID="{919EC54C-5CEE-4335-89A2-48F899755304}" presName="c5" presStyleLbl="node1" presStyleIdx="4" presStyleCnt="19"/>
      <dgm:spPr/>
    </dgm:pt>
    <dgm:pt modelId="{90535BE3-6D33-4A83-BA08-A6FF59ADD6DD}" type="pres">
      <dgm:prSet presAssocID="{919EC54C-5CEE-4335-89A2-48F899755304}" presName="c6" presStyleLbl="node1" presStyleIdx="5" presStyleCnt="19"/>
      <dgm:spPr/>
    </dgm:pt>
    <dgm:pt modelId="{0045A5AB-6344-4661-AF06-2B0FAC2BF443}" type="pres">
      <dgm:prSet presAssocID="{919EC54C-5CEE-4335-89A2-48F899755304}" presName="c7" presStyleLbl="node1" presStyleIdx="6" presStyleCnt="19"/>
      <dgm:spPr/>
    </dgm:pt>
    <dgm:pt modelId="{A9C42C94-3147-4254-A7AB-74CF2ABDBD24}" type="pres">
      <dgm:prSet presAssocID="{919EC54C-5CEE-4335-89A2-48F899755304}" presName="c8" presStyleLbl="node1" presStyleIdx="7" presStyleCnt="19"/>
      <dgm:spPr/>
    </dgm:pt>
    <dgm:pt modelId="{6ABF9CF8-2C45-4688-B131-4244DCAC2F8B}" type="pres">
      <dgm:prSet presAssocID="{919EC54C-5CEE-4335-89A2-48F899755304}" presName="c9" presStyleLbl="node1" presStyleIdx="8" presStyleCnt="19"/>
      <dgm:spPr/>
    </dgm:pt>
    <dgm:pt modelId="{22D8983D-A10F-4255-BEB2-ED5E13C56791}" type="pres">
      <dgm:prSet presAssocID="{919EC54C-5CEE-4335-89A2-48F899755304}" presName="c10" presStyleLbl="node1" presStyleIdx="9" presStyleCnt="19"/>
      <dgm:spPr/>
    </dgm:pt>
    <dgm:pt modelId="{6522AD9F-2755-4460-B818-F1EA9A5138DD}" type="pres">
      <dgm:prSet presAssocID="{919EC54C-5CEE-4335-89A2-48F899755304}" presName="c11" presStyleLbl="node1" presStyleIdx="10" presStyleCnt="19"/>
      <dgm:spPr/>
    </dgm:pt>
    <dgm:pt modelId="{AFB4135F-215E-44D0-BFE6-74EDAAED770F}" type="pres">
      <dgm:prSet presAssocID="{919EC54C-5CEE-4335-89A2-48F899755304}" presName="c12" presStyleLbl="node1" presStyleIdx="11" presStyleCnt="19"/>
      <dgm:spPr/>
    </dgm:pt>
    <dgm:pt modelId="{7A1ADB03-15F6-4FCC-BFE1-90F324E4BCCB}" type="pres">
      <dgm:prSet presAssocID="{919EC54C-5CEE-4335-89A2-48F899755304}" presName="c13" presStyleLbl="node1" presStyleIdx="12" presStyleCnt="19"/>
      <dgm:spPr/>
    </dgm:pt>
    <dgm:pt modelId="{42C3D415-110C-4837-969B-85ADAFB92153}" type="pres">
      <dgm:prSet presAssocID="{919EC54C-5CEE-4335-89A2-48F899755304}" presName="c14" presStyleLbl="node1" presStyleIdx="13" presStyleCnt="19"/>
      <dgm:spPr/>
    </dgm:pt>
    <dgm:pt modelId="{62D51A0F-FF0F-4178-8978-0F5C78C45C7B}" type="pres">
      <dgm:prSet presAssocID="{919EC54C-5CEE-4335-89A2-48F899755304}" presName="c15" presStyleLbl="node1" presStyleIdx="14" presStyleCnt="19"/>
      <dgm:spPr/>
    </dgm:pt>
    <dgm:pt modelId="{AFAFEC60-B009-48D3-A8A3-3C3B66B986CA}" type="pres">
      <dgm:prSet presAssocID="{919EC54C-5CEE-4335-89A2-48F899755304}" presName="c16" presStyleLbl="node1" presStyleIdx="15" presStyleCnt="19"/>
      <dgm:spPr/>
    </dgm:pt>
    <dgm:pt modelId="{4395C90D-65ED-4E2D-AAEE-68691A6C72E1}" type="pres">
      <dgm:prSet presAssocID="{919EC54C-5CEE-4335-89A2-48F899755304}" presName="c17" presStyleLbl="node1" presStyleIdx="16" presStyleCnt="19"/>
      <dgm:spPr/>
    </dgm:pt>
    <dgm:pt modelId="{218F3E9B-A21B-475F-8406-53630BEB5145}" type="pres">
      <dgm:prSet presAssocID="{919EC54C-5CEE-4335-89A2-48F899755304}" presName="c18" presStyleLbl="node1" presStyleIdx="17" presStyleCnt="19"/>
      <dgm:spPr/>
    </dgm:pt>
    <dgm:pt modelId="{DC677D50-7AB8-416B-8097-7B46A9D9EE65}" type="pres">
      <dgm:prSet presAssocID="{CB67EC7E-5469-4D67-95FD-1283C36EB310}" presName="chevronComposite1" presStyleCnt="0"/>
      <dgm:spPr/>
    </dgm:pt>
    <dgm:pt modelId="{A79FB351-C1C1-4B58-AEA8-89B798E595D9}" type="pres">
      <dgm:prSet presAssocID="{CB67EC7E-5469-4D67-95FD-1283C36EB310}" presName="chevron1" presStyleLbl="sibTrans2D1" presStyleIdx="0" presStyleCnt="2"/>
      <dgm:spPr/>
    </dgm:pt>
    <dgm:pt modelId="{52D26FE1-D35A-4B2C-AF99-CE6C29CD137B}" type="pres">
      <dgm:prSet presAssocID="{CB67EC7E-5469-4D67-95FD-1283C36EB310}" presName="spChevron1" presStyleCnt="0"/>
      <dgm:spPr/>
    </dgm:pt>
    <dgm:pt modelId="{0622CB19-87BA-4D85-A9C5-4B6E92D8E294}" type="pres">
      <dgm:prSet presAssocID="{CB67EC7E-5469-4D67-95FD-1283C36EB310}" presName="overlap" presStyleCnt="0"/>
      <dgm:spPr/>
    </dgm:pt>
    <dgm:pt modelId="{57A75E6C-71C5-4576-986D-900A8623872F}" type="pres">
      <dgm:prSet presAssocID="{CB67EC7E-5469-4D67-95FD-1283C36EB310}" presName="chevronComposite2" presStyleCnt="0"/>
      <dgm:spPr/>
    </dgm:pt>
    <dgm:pt modelId="{D14343BA-886F-419E-91F9-FA4095F752CF}" type="pres">
      <dgm:prSet presAssocID="{CB67EC7E-5469-4D67-95FD-1283C36EB310}" presName="chevron2" presStyleLbl="sibTrans2D1" presStyleIdx="1" presStyleCnt="2"/>
      <dgm:spPr/>
    </dgm:pt>
    <dgm:pt modelId="{59E9E5DB-F584-4036-8DC3-2E72A01A4CB4}" type="pres">
      <dgm:prSet presAssocID="{CB67EC7E-5469-4D67-95FD-1283C36EB310}" presName="spChevron2" presStyleCnt="0"/>
      <dgm:spPr/>
    </dgm:pt>
    <dgm:pt modelId="{3D30A0C4-1CDB-42C5-8152-CCB4C1E04CCA}" type="pres">
      <dgm:prSet presAssocID="{EF707480-C33B-42DF-9511-2117AC4EC1CD}" presName="last" presStyleCnt="0"/>
      <dgm:spPr/>
    </dgm:pt>
    <dgm:pt modelId="{0CE6ADDD-CE94-4AE2-ADE5-03068BEC365B}" type="pres">
      <dgm:prSet presAssocID="{EF707480-C33B-42DF-9511-2117AC4EC1CD}" presName="circleTx" presStyleLbl="node1" presStyleIdx="18" presStyleCnt="19"/>
      <dgm:spPr/>
    </dgm:pt>
    <dgm:pt modelId="{0DA4DB0A-63D8-489C-B72B-3EB669844BA6}" type="pres">
      <dgm:prSet presAssocID="{EF707480-C33B-42DF-9511-2117AC4EC1CD}" presName="spN" presStyleCnt="0"/>
      <dgm:spPr/>
    </dgm:pt>
  </dgm:ptLst>
  <dgm:cxnLst>
    <dgm:cxn modelId="{4205B81D-A36B-4B38-9315-517E6EDD8BBF}" srcId="{211D4588-8080-4BF5-9AA2-73B689403105}" destId="{919EC54C-5CEE-4335-89A2-48F899755304}" srcOrd="0" destOrd="0" parTransId="{4029E697-E125-4C2F-8040-18B08DDF5D78}" sibTransId="{CB67EC7E-5469-4D67-95FD-1283C36EB310}"/>
    <dgm:cxn modelId="{EDB67F40-DA79-4D90-A60C-3DC784CF009D}" type="presOf" srcId="{211D4588-8080-4BF5-9AA2-73B689403105}" destId="{02EE53E3-6E28-42E5-86B9-116F1584A3F4}" srcOrd="0" destOrd="0" presId="urn:microsoft.com/office/officeart/2009/3/layout/RandomtoResultProcess"/>
    <dgm:cxn modelId="{77795744-DDD7-4F39-83D6-5A32A4A0962E}" type="presOf" srcId="{EF707480-C33B-42DF-9511-2117AC4EC1CD}" destId="{0CE6ADDD-CE94-4AE2-ADE5-03068BEC365B}" srcOrd="0" destOrd="0" presId="urn:microsoft.com/office/officeart/2009/3/layout/RandomtoResultProcess"/>
    <dgm:cxn modelId="{207D237A-194D-4950-9704-BD0A3A5F7720}" srcId="{211D4588-8080-4BF5-9AA2-73B689403105}" destId="{EF707480-C33B-42DF-9511-2117AC4EC1CD}" srcOrd="1" destOrd="0" parTransId="{B8FADFF4-8A2B-4190-9F79-046E58C3E7B5}" sibTransId="{1F715800-16E8-4DC9-863F-141BD7D6A47D}"/>
    <dgm:cxn modelId="{49D967A0-5588-499D-B87D-090F3CB315C9}" type="presOf" srcId="{919EC54C-5CEE-4335-89A2-48F899755304}" destId="{55A6E707-34B7-49C3-A4AC-845BFC33711D}" srcOrd="0" destOrd="0" presId="urn:microsoft.com/office/officeart/2009/3/layout/RandomtoResultProcess"/>
    <dgm:cxn modelId="{6F4D59CE-8E58-462C-B473-6F8292DF7EC3}" type="presParOf" srcId="{02EE53E3-6E28-42E5-86B9-116F1584A3F4}" destId="{2CA1DAAC-14A4-46D5-9474-9AEB59A478F9}" srcOrd="0" destOrd="0" presId="urn:microsoft.com/office/officeart/2009/3/layout/RandomtoResultProcess"/>
    <dgm:cxn modelId="{0D814F07-8069-45AB-8D5C-5E3906F3C794}" type="presParOf" srcId="{2CA1DAAC-14A4-46D5-9474-9AEB59A478F9}" destId="{55A6E707-34B7-49C3-A4AC-845BFC33711D}" srcOrd="0" destOrd="0" presId="urn:microsoft.com/office/officeart/2009/3/layout/RandomtoResultProcess"/>
    <dgm:cxn modelId="{63F3F870-7943-4301-A50F-8684DD3EFDCD}" type="presParOf" srcId="{2CA1DAAC-14A4-46D5-9474-9AEB59A478F9}" destId="{763ADE88-8F56-469C-920D-5630351584DC}" srcOrd="1" destOrd="0" presId="urn:microsoft.com/office/officeart/2009/3/layout/RandomtoResultProcess"/>
    <dgm:cxn modelId="{52A32466-DBA9-4C32-A3A7-503FAFD42095}" type="presParOf" srcId="{2CA1DAAC-14A4-46D5-9474-9AEB59A478F9}" destId="{0A961A83-1F70-4807-827B-ED768E6AA0D3}" srcOrd="2" destOrd="0" presId="urn:microsoft.com/office/officeart/2009/3/layout/RandomtoResultProcess"/>
    <dgm:cxn modelId="{4D919AD1-C2FA-4DA5-866F-9347717800D3}" type="presParOf" srcId="{2CA1DAAC-14A4-46D5-9474-9AEB59A478F9}" destId="{D5A0C3DE-30B9-4D26-A85A-F3BF6EE79F86}" srcOrd="3" destOrd="0" presId="urn:microsoft.com/office/officeart/2009/3/layout/RandomtoResultProcess"/>
    <dgm:cxn modelId="{1F63B62E-6ED2-4CF2-9A71-E104376471B9}" type="presParOf" srcId="{2CA1DAAC-14A4-46D5-9474-9AEB59A478F9}" destId="{2F430572-5CA6-43EC-AB6F-81F5496CC6B3}" srcOrd="4" destOrd="0" presId="urn:microsoft.com/office/officeart/2009/3/layout/RandomtoResultProcess"/>
    <dgm:cxn modelId="{454A87BA-7135-4613-8293-0D8A039FAEA5}" type="presParOf" srcId="{2CA1DAAC-14A4-46D5-9474-9AEB59A478F9}" destId="{B60CE1FD-02A7-4AF1-AC38-138EFD80D31F}" srcOrd="5" destOrd="0" presId="urn:microsoft.com/office/officeart/2009/3/layout/RandomtoResultProcess"/>
    <dgm:cxn modelId="{AE3BF8AD-A09B-4537-9F7B-E1FDAC3915C8}" type="presParOf" srcId="{2CA1DAAC-14A4-46D5-9474-9AEB59A478F9}" destId="{90535BE3-6D33-4A83-BA08-A6FF59ADD6DD}" srcOrd="6" destOrd="0" presId="urn:microsoft.com/office/officeart/2009/3/layout/RandomtoResultProcess"/>
    <dgm:cxn modelId="{D918A3EC-D0FA-4926-AABE-B14B57176F1E}" type="presParOf" srcId="{2CA1DAAC-14A4-46D5-9474-9AEB59A478F9}" destId="{0045A5AB-6344-4661-AF06-2B0FAC2BF443}" srcOrd="7" destOrd="0" presId="urn:microsoft.com/office/officeart/2009/3/layout/RandomtoResultProcess"/>
    <dgm:cxn modelId="{9E42ED7B-DD2C-4229-BA6C-D4FA04F4ECC1}" type="presParOf" srcId="{2CA1DAAC-14A4-46D5-9474-9AEB59A478F9}" destId="{A9C42C94-3147-4254-A7AB-74CF2ABDBD24}" srcOrd="8" destOrd="0" presId="urn:microsoft.com/office/officeart/2009/3/layout/RandomtoResultProcess"/>
    <dgm:cxn modelId="{2FFC0009-233A-42BE-8A2F-8103FD62CEA3}" type="presParOf" srcId="{2CA1DAAC-14A4-46D5-9474-9AEB59A478F9}" destId="{6ABF9CF8-2C45-4688-B131-4244DCAC2F8B}" srcOrd="9" destOrd="0" presId="urn:microsoft.com/office/officeart/2009/3/layout/RandomtoResultProcess"/>
    <dgm:cxn modelId="{4A8EC412-5CDD-4C4D-B58F-388B64F2A03B}" type="presParOf" srcId="{2CA1DAAC-14A4-46D5-9474-9AEB59A478F9}" destId="{22D8983D-A10F-4255-BEB2-ED5E13C56791}" srcOrd="10" destOrd="0" presId="urn:microsoft.com/office/officeart/2009/3/layout/RandomtoResultProcess"/>
    <dgm:cxn modelId="{072A2435-6641-4A6C-99F2-0A7983993B8D}" type="presParOf" srcId="{2CA1DAAC-14A4-46D5-9474-9AEB59A478F9}" destId="{6522AD9F-2755-4460-B818-F1EA9A5138DD}" srcOrd="11" destOrd="0" presId="urn:microsoft.com/office/officeart/2009/3/layout/RandomtoResultProcess"/>
    <dgm:cxn modelId="{E371C280-B581-4796-902D-B3749D8B8546}" type="presParOf" srcId="{2CA1DAAC-14A4-46D5-9474-9AEB59A478F9}" destId="{AFB4135F-215E-44D0-BFE6-74EDAAED770F}" srcOrd="12" destOrd="0" presId="urn:microsoft.com/office/officeart/2009/3/layout/RandomtoResultProcess"/>
    <dgm:cxn modelId="{431DB7F5-8D6B-46E2-BD61-99AE98B8D2A7}" type="presParOf" srcId="{2CA1DAAC-14A4-46D5-9474-9AEB59A478F9}" destId="{7A1ADB03-15F6-4FCC-BFE1-90F324E4BCCB}" srcOrd="13" destOrd="0" presId="urn:microsoft.com/office/officeart/2009/3/layout/RandomtoResultProcess"/>
    <dgm:cxn modelId="{644BAC1F-174B-4B4D-8853-06ECFD17BDBB}" type="presParOf" srcId="{2CA1DAAC-14A4-46D5-9474-9AEB59A478F9}" destId="{42C3D415-110C-4837-969B-85ADAFB92153}" srcOrd="14" destOrd="0" presId="urn:microsoft.com/office/officeart/2009/3/layout/RandomtoResultProcess"/>
    <dgm:cxn modelId="{6588B5D3-6138-4F66-B27C-B0D076543CE8}" type="presParOf" srcId="{2CA1DAAC-14A4-46D5-9474-9AEB59A478F9}" destId="{62D51A0F-FF0F-4178-8978-0F5C78C45C7B}" srcOrd="15" destOrd="0" presId="urn:microsoft.com/office/officeart/2009/3/layout/RandomtoResultProcess"/>
    <dgm:cxn modelId="{171306BD-06E7-4D78-8C37-C69A198CFA17}" type="presParOf" srcId="{2CA1DAAC-14A4-46D5-9474-9AEB59A478F9}" destId="{AFAFEC60-B009-48D3-A8A3-3C3B66B986CA}" srcOrd="16" destOrd="0" presId="urn:microsoft.com/office/officeart/2009/3/layout/RandomtoResultProcess"/>
    <dgm:cxn modelId="{34002464-279E-471B-B644-C5F03D263E91}" type="presParOf" srcId="{2CA1DAAC-14A4-46D5-9474-9AEB59A478F9}" destId="{4395C90D-65ED-4E2D-AAEE-68691A6C72E1}" srcOrd="17" destOrd="0" presId="urn:microsoft.com/office/officeart/2009/3/layout/RandomtoResultProcess"/>
    <dgm:cxn modelId="{FBBF4278-2609-4F0D-8404-461CEF1FE3A7}" type="presParOf" srcId="{2CA1DAAC-14A4-46D5-9474-9AEB59A478F9}" destId="{218F3E9B-A21B-475F-8406-53630BEB5145}" srcOrd="18" destOrd="0" presId="urn:microsoft.com/office/officeart/2009/3/layout/RandomtoResultProcess"/>
    <dgm:cxn modelId="{006AD7DE-99F4-4B4A-9164-242F83C251C6}" type="presParOf" srcId="{02EE53E3-6E28-42E5-86B9-116F1584A3F4}" destId="{DC677D50-7AB8-416B-8097-7B46A9D9EE65}" srcOrd="1" destOrd="0" presId="urn:microsoft.com/office/officeart/2009/3/layout/RandomtoResultProcess"/>
    <dgm:cxn modelId="{6FF7BF67-897A-4B74-BFF0-E1D6E171831F}" type="presParOf" srcId="{DC677D50-7AB8-416B-8097-7B46A9D9EE65}" destId="{A79FB351-C1C1-4B58-AEA8-89B798E595D9}" srcOrd="0" destOrd="0" presId="urn:microsoft.com/office/officeart/2009/3/layout/RandomtoResultProcess"/>
    <dgm:cxn modelId="{4B8E70D9-6FE8-49A4-B749-0FCB86262604}" type="presParOf" srcId="{DC677D50-7AB8-416B-8097-7B46A9D9EE65}" destId="{52D26FE1-D35A-4B2C-AF99-CE6C29CD137B}" srcOrd="1" destOrd="0" presId="urn:microsoft.com/office/officeart/2009/3/layout/RandomtoResultProcess"/>
    <dgm:cxn modelId="{93F963F1-9BAD-4223-903B-9DB6E51FF529}" type="presParOf" srcId="{02EE53E3-6E28-42E5-86B9-116F1584A3F4}" destId="{0622CB19-87BA-4D85-A9C5-4B6E92D8E294}" srcOrd="2" destOrd="0" presId="urn:microsoft.com/office/officeart/2009/3/layout/RandomtoResultProcess"/>
    <dgm:cxn modelId="{2B74DE70-2C77-4719-A7CA-47EBD438F017}" type="presParOf" srcId="{02EE53E3-6E28-42E5-86B9-116F1584A3F4}" destId="{57A75E6C-71C5-4576-986D-900A8623872F}" srcOrd="3" destOrd="0" presId="urn:microsoft.com/office/officeart/2009/3/layout/RandomtoResultProcess"/>
    <dgm:cxn modelId="{006D7DD0-EF27-4090-970B-F2C3F6668B22}" type="presParOf" srcId="{57A75E6C-71C5-4576-986D-900A8623872F}" destId="{D14343BA-886F-419E-91F9-FA4095F752CF}" srcOrd="0" destOrd="0" presId="urn:microsoft.com/office/officeart/2009/3/layout/RandomtoResultProcess"/>
    <dgm:cxn modelId="{FA9CEFD6-C824-490A-9843-7F61D106E4B8}" type="presParOf" srcId="{57A75E6C-71C5-4576-986D-900A8623872F}" destId="{59E9E5DB-F584-4036-8DC3-2E72A01A4CB4}" srcOrd="1" destOrd="0" presId="urn:microsoft.com/office/officeart/2009/3/layout/RandomtoResultProcess"/>
    <dgm:cxn modelId="{5E3B3E35-06BA-4F63-98F5-6E65C8B30BD4}" type="presParOf" srcId="{02EE53E3-6E28-42E5-86B9-116F1584A3F4}" destId="{3D30A0C4-1CDB-42C5-8152-CCB4C1E04CCA}" srcOrd="4" destOrd="0" presId="urn:microsoft.com/office/officeart/2009/3/layout/RandomtoResultProcess"/>
    <dgm:cxn modelId="{79FC0C1D-B99A-4640-A08A-5ED2F7F427C5}" type="presParOf" srcId="{3D30A0C4-1CDB-42C5-8152-CCB4C1E04CCA}" destId="{0CE6ADDD-CE94-4AE2-ADE5-03068BEC365B}" srcOrd="0" destOrd="0" presId="urn:microsoft.com/office/officeart/2009/3/layout/RandomtoResultProcess"/>
    <dgm:cxn modelId="{DF4BAB02-4026-4382-87AF-E54A125C3EDB}" type="presParOf" srcId="{3D30A0C4-1CDB-42C5-8152-CCB4C1E04CCA}" destId="{0DA4DB0A-63D8-489C-B72B-3EB669844BA6}" srcOrd="1" destOrd="0" presId="urn:microsoft.com/office/officeart/2009/3/layout/RandomtoResul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D4588-8080-4BF5-9AA2-73B689403105}"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Progress Review</a:t>
          </a:r>
        </a:p>
        <a:p>
          <a:r>
            <a:rPr lang="en-US" dirty="0"/>
            <a:t>YEAR1 PROMOTION</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FFE6A571-B6A9-4858-A67C-0C22BE0A52ED}">
      <dgm:prSet phldrT="[Text]"/>
      <dgm:spPr/>
      <dgm:t>
        <a:bodyPr/>
        <a:lstStyle/>
        <a:p>
          <a:r>
            <a:rPr lang="en-US" dirty="0"/>
            <a:t>ITARS</a:t>
          </a:r>
        </a:p>
      </dgm:t>
    </dgm:pt>
    <dgm:pt modelId="{721DE20E-32B2-4225-AD1C-61669FCBDC6C}" type="parTrans" cxnId="{9F2D6F06-EDDD-49D4-AEDB-44CA034CE794}">
      <dgm:prSet/>
      <dgm:spPr/>
      <dgm:t>
        <a:bodyPr/>
        <a:lstStyle/>
        <a:p>
          <a:endParaRPr lang="en-US"/>
        </a:p>
      </dgm:t>
    </dgm:pt>
    <dgm:pt modelId="{CBC25205-7104-432F-A22C-913242F3775E}" type="sibTrans" cxnId="{9F2D6F06-EDDD-49D4-AEDB-44CA034CE794}">
      <dgm:prSet/>
      <dgm:spPr/>
      <dgm:t>
        <a:bodyPr/>
        <a:lstStyle/>
        <a:p>
          <a:endParaRPr lang="en-US"/>
        </a:p>
      </dgm:t>
    </dgm:pt>
    <dgm:pt modelId="{437D7ED5-0516-4692-9102-2AA23CDA2B56}">
      <dgm:prSet phldrT="[Text]"/>
      <dgm:spPr/>
      <dgm:t>
        <a:bodyPr/>
        <a:lstStyle/>
        <a:p>
          <a:r>
            <a:rPr lang="en-US" dirty="0" err="1"/>
            <a:t>ResPro</a:t>
          </a:r>
          <a:endParaRPr lang="en-US" dirty="0"/>
        </a:p>
      </dgm:t>
    </dgm:pt>
    <dgm:pt modelId="{2567B985-02EE-45DC-AA63-11B08B5DB417}" type="parTrans" cxnId="{D7348AAA-8499-47C5-9278-6AE232B4359C}">
      <dgm:prSet/>
      <dgm:spPr/>
      <dgm:t>
        <a:bodyPr/>
        <a:lstStyle/>
        <a:p>
          <a:endParaRPr lang="en-US"/>
        </a:p>
      </dgm:t>
    </dgm:pt>
    <dgm:pt modelId="{19ABAC33-3778-4683-A6CF-DAE0C0700C60}" type="sibTrans" cxnId="{D7348AAA-8499-47C5-9278-6AE232B4359C}">
      <dgm:prSet/>
      <dgm:spPr/>
      <dgm:t>
        <a:bodyPr/>
        <a:lstStyle/>
        <a:p>
          <a:endParaRPr lang="en-US"/>
        </a:p>
      </dgm:t>
    </dgm:pt>
    <dgm:pt modelId="{6E97AD6C-E663-4970-9745-B1522340BBEB}" type="pres">
      <dgm:prSet presAssocID="{211D4588-8080-4BF5-9AA2-73B689403105}" presName="Name0" presStyleCnt="0">
        <dgm:presLayoutVars>
          <dgm:chMax val="4"/>
          <dgm:resizeHandles val="exact"/>
        </dgm:presLayoutVars>
      </dgm:prSet>
      <dgm:spPr/>
    </dgm:pt>
    <dgm:pt modelId="{F907FEF2-E41E-47E6-BD43-C1534994B0FE}" type="pres">
      <dgm:prSet presAssocID="{211D4588-8080-4BF5-9AA2-73B689403105}" presName="ellipse" presStyleLbl="trBgShp" presStyleIdx="0" presStyleCnt="1"/>
      <dgm:spPr/>
    </dgm:pt>
    <dgm:pt modelId="{8909F93A-6A2D-4A5A-8FF7-ED33D0128F38}" type="pres">
      <dgm:prSet presAssocID="{211D4588-8080-4BF5-9AA2-73B689403105}" presName="arrow1" presStyleLbl="fgShp" presStyleIdx="0" presStyleCnt="1"/>
      <dgm:spPr/>
    </dgm:pt>
    <dgm:pt modelId="{C384287A-FED4-4C14-AAAB-982509DF437C}" type="pres">
      <dgm:prSet presAssocID="{211D4588-8080-4BF5-9AA2-73B689403105}" presName="rectangle" presStyleLbl="revTx" presStyleIdx="0" presStyleCnt="1" custScaleX="148072" custScaleY="213431" custLinFactNeighborX="-1722" custLinFactNeighborY="67813">
        <dgm:presLayoutVars>
          <dgm:bulletEnabled val="1"/>
        </dgm:presLayoutVars>
      </dgm:prSet>
      <dgm:spPr/>
    </dgm:pt>
    <dgm:pt modelId="{1E4921E1-399B-4B75-8988-F6FE2B6A11D2}" type="pres">
      <dgm:prSet presAssocID="{FFE6A571-B6A9-4858-A67C-0C22BE0A52ED}" presName="item1" presStyleLbl="node1" presStyleIdx="0" presStyleCnt="3">
        <dgm:presLayoutVars>
          <dgm:bulletEnabled val="1"/>
        </dgm:presLayoutVars>
      </dgm:prSet>
      <dgm:spPr/>
    </dgm:pt>
    <dgm:pt modelId="{77ED6296-C261-4572-88AF-79F7254EC5C5}" type="pres">
      <dgm:prSet presAssocID="{437D7ED5-0516-4692-9102-2AA23CDA2B56}" presName="item2" presStyleLbl="node1" presStyleIdx="1" presStyleCnt="3">
        <dgm:presLayoutVars>
          <dgm:bulletEnabled val="1"/>
        </dgm:presLayoutVars>
      </dgm:prSet>
      <dgm:spPr/>
    </dgm:pt>
    <dgm:pt modelId="{A4F7C347-4B87-4F97-AC84-F619FF79F354}" type="pres">
      <dgm:prSet presAssocID="{EF707480-C33B-42DF-9511-2117AC4EC1CD}" presName="item3" presStyleLbl="node1" presStyleIdx="2" presStyleCnt="3">
        <dgm:presLayoutVars>
          <dgm:bulletEnabled val="1"/>
        </dgm:presLayoutVars>
      </dgm:prSet>
      <dgm:spPr/>
    </dgm:pt>
    <dgm:pt modelId="{730AAD40-44A6-40BC-A06B-CFCCDDEE3466}" type="pres">
      <dgm:prSet presAssocID="{211D4588-8080-4BF5-9AA2-73B689403105}" presName="funnel" presStyleLbl="trAlignAcc1" presStyleIdx="0" presStyleCnt="1" custLinFactNeighborX="-1476" custLinFactNeighborY="380"/>
      <dgm:spPr/>
    </dgm:pt>
  </dgm:ptLst>
  <dgm:cxnLst>
    <dgm:cxn modelId="{F65A9A03-C193-4443-AB98-840F5C998481}" type="presOf" srcId="{919EC54C-5CEE-4335-89A2-48F899755304}" destId="{A4F7C347-4B87-4F97-AC84-F619FF79F354}" srcOrd="0" destOrd="0" presId="urn:microsoft.com/office/officeart/2005/8/layout/funnel1"/>
    <dgm:cxn modelId="{9F2D6F06-EDDD-49D4-AEDB-44CA034CE794}" srcId="{211D4588-8080-4BF5-9AA2-73B689403105}" destId="{FFE6A571-B6A9-4858-A67C-0C22BE0A52ED}" srcOrd="1" destOrd="0" parTransId="{721DE20E-32B2-4225-AD1C-61669FCBDC6C}" sibTransId="{CBC25205-7104-432F-A22C-913242F3775E}"/>
    <dgm:cxn modelId="{4205B81D-A36B-4B38-9315-517E6EDD8BBF}" srcId="{211D4588-8080-4BF5-9AA2-73B689403105}" destId="{919EC54C-5CEE-4335-89A2-48F899755304}" srcOrd="0" destOrd="0" parTransId="{4029E697-E125-4C2F-8040-18B08DDF5D78}" sibTransId="{CB67EC7E-5469-4D67-95FD-1283C36EB310}"/>
    <dgm:cxn modelId="{53A4EC21-FEDA-48FD-B576-CDEAF00C8683}" type="presOf" srcId="{437D7ED5-0516-4692-9102-2AA23CDA2B56}" destId="{1E4921E1-399B-4B75-8988-F6FE2B6A11D2}" srcOrd="0" destOrd="0" presId="urn:microsoft.com/office/officeart/2005/8/layout/funnel1"/>
    <dgm:cxn modelId="{3BBD3762-7D74-4FDA-9823-71312DACBC97}" type="presOf" srcId="{211D4588-8080-4BF5-9AA2-73B689403105}" destId="{6E97AD6C-E663-4970-9745-B1522340BBEB}" srcOrd="0" destOrd="0" presId="urn:microsoft.com/office/officeart/2005/8/layout/funnel1"/>
    <dgm:cxn modelId="{207D237A-194D-4950-9704-BD0A3A5F7720}" srcId="{211D4588-8080-4BF5-9AA2-73B689403105}" destId="{EF707480-C33B-42DF-9511-2117AC4EC1CD}" srcOrd="3" destOrd="0" parTransId="{B8FADFF4-8A2B-4190-9F79-046E58C3E7B5}" sibTransId="{1F715800-16E8-4DC9-863F-141BD7D6A47D}"/>
    <dgm:cxn modelId="{D7348AAA-8499-47C5-9278-6AE232B4359C}" srcId="{211D4588-8080-4BF5-9AA2-73B689403105}" destId="{437D7ED5-0516-4692-9102-2AA23CDA2B56}" srcOrd="2" destOrd="0" parTransId="{2567B985-02EE-45DC-AA63-11B08B5DB417}" sibTransId="{19ABAC33-3778-4683-A6CF-DAE0C0700C60}"/>
    <dgm:cxn modelId="{AEA0F3B9-86C1-4474-8B73-0350D51B953E}" type="presOf" srcId="{FFE6A571-B6A9-4858-A67C-0C22BE0A52ED}" destId="{77ED6296-C261-4572-88AF-79F7254EC5C5}" srcOrd="0" destOrd="0" presId="urn:microsoft.com/office/officeart/2005/8/layout/funnel1"/>
    <dgm:cxn modelId="{D78E3CCB-ADAD-4BB9-AA51-24F8749FF6E0}" type="presOf" srcId="{EF707480-C33B-42DF-9511-2117AC4EC1CD}" destId="{C384287A-FED4-4C14-AAAB-982509DF437C}" srcOrd="0" destOrd="0" presId="urn:microsoft.com/office/officeart/2005/8/layout/funnel1"/>
    <dgm:cxn modelId="{14D2D297-9686-4511-AA4A-AA0D31AE9EDF}" type="presParOf" srcId="{6E97AD6C-E663-4970-9745-B1522340BBEB}" destId="{F907FEF2-E41E-47E6-BD43-C1534994B0FE}" srcOrd="0" destOrd="0" presId="urn:microsoft.com/office/officeart/2005/8/layout/funnel1"/>
    <dgm:cxn modelId="{853D3407-D118-4A6D-9AEE-300F9FFDC0F3}" type="presParOf" srcId="{6E97AD6C-E663-4970-9745-B1522340BBEB}" destId="{8909F93A-6A2D-4A5A-8FF7-ED33D0128F38}" srcOrd="1" destOrd="0" presId="urn:microsoft.com/office/officeart/2005/8/layout/funnel1"/>
    <dgm:cxn modelId="{B6C361C8-2C2C-498E-B9E9-017AAE833186}" type="presParOf" srcId="{6E97AD6C-E663-4970-9745-B1522340BBEB}" destId="{C384287A-FED4-4C14-AAAB-982509DF437C}" srcOrd="2" destOrd="0" presId="urn:microsoft.com/office/officeart/2005/8/layout/funnel1"/>
    <dgm:cxn modelId="{B71BE1BB-FEE2-4929-9586-39B7C3A30839}" type="presParOf" srcId="{6E97AD6C-E663-4970-9745-B1522340BBEB}" destId="{1E4921E1-399B-4B75-8988-F6FE2B6A11D2}" srcOrd="3" destOrd="0" presId="urn:microsoft.com/office/officeart/2005/8/layout/funnel1"/>
    <dgm:cxn modelId="{5674321B-7D2E-40FC-977D-A4CC05143E5D}" type="presParOf" srcId="{6E97AD6C-E663-4970-9745-B1522340BBEB}" destId="{77ED6296-C261-4572-88AF-79F7254EC5C5}" srcOrd="4" destOrd="0" presId="urn:microsoft.com/office/officeart/2005/8/layout/funnel1"/>
    <dgm:cxn modelId="{3088DA43-F3FF-442D-8350-E6D28EE26752}" type="presParOf" srcId="{6E97AD6C-E663-4970-9745-B1522340BBEB}" destId="{A4F7C347-4B87-4F97-AC84-F619FF79F354}" srcOrd="5" destOrd="0" presId="urn:microsoft.com/office/officeart/2005/8/layout/funnel1"/>
    <dgm:cxn modelId="{4A14106D-8A11-4F98-810B-D6A71A1EE153}" type="presParOf" srcId="{6E97AD6C-E663-4970-9745-B1522340BBEB}" destId="{730AAD40-44A6-40BC-A06B-CFCCDDEE3466}" srcOrd="6" destOrd="0" presId="urn:microsoft.com/office/officeart/2005/8/layout/funnel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4205B81D-A36B-4B38-9315-517E6EDD8BBF}" srcId="{211D4588-8080-4BF5-9AA2-73B689403105}" destId="{919EC54C-5CEE-4335-89A2-48F899755304}" srcOrd="0" destOrd="0" parTransId="{4029E697-E125-4C2F-8040-18B08DDF5D78}" sibTransId="{CB67EC7E-5469-4D67-95FD-1283C36EB310}"/>
    <dgm:cxn modelId="{47237B28-C73A-4D3D-B0D3-CD83D5B7B01F}" type="presOf" srcId="{919EC54C-5CEE-4335-89A2-48F899755304}" destId="{2FDDB015-BAB2-4D9E-A83C-33418DC520A3}" srcOrd="0" destOrd="0" presId="urn:microsoft.com/office/officeart/2009/layout/CircleArrowProcess"/>
    <dgm:cxn modelId="{C81B354F-933E-468F-8CB1-2F69C1C74718}" type="presOf" srcId="{211D4588-8080-4BF5-9AA2-73B689403105}" destId="{EC438606-89F8-4A54-8A11-3BEDC6279756}"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F9D31999-97B6-4F42-8752-2C53B256627E}" type="presOf" srcId="{EF707480-C33B-42DF-9511-2117AC4EC1CD}" destId="{EA86A872-5285-46F0-AB69-27FA20DB957D}" srcOrd="0" destOrd="0" presId="urn:microsoft.com/office/officeart/2009/layout/CircleArrowProcess"/>
    <dgm:cxn modelId="{DCE50F9B-DCBE-41EC-8AE0-3AFBF287C8A3}" srcId="{211D4588-8080-4BF5-9AA2-73B689403105}" destId="{1013F259-5253-4252-AE72-862C48B4FF36}" srcOrd="2" destOrd="0" parTransId="{C80ADCA5-D605-4799-82D1-5A12010F6A12}" sibTransId="{8E241FA3-E25A-47D0-A046-D98842259AB0}"/>
    <dgm:cxn modelId="{5004D5A7-EBF2-477C-94D2-B77B41F9E067}" type="presOf" srcId="{1013F259-5253-4252-AE72-862C48B4FF36}" destId="{8D8C0D68-60B6-4306-A3E2-1A030841A793}" srcOrd="0" destOrd="0" presId="urn:microsoft.com/office/officeart/2009/layout/CircleArrowProcess"/>
    <dgm:cxn modelId="{D4025784-EAFD-4E86-8D1C-A2AE91F7F578}" type="presParOf" srcId="{EC438606-89F8-4A54-8A11-3BEDC6279756}" destId="{946F691A-E9AC-4BAC-8340-2AFFF07A7476}" srcOrd="0" destOrd="0" presId="urn:microsoft.com/office/officeart/2009/layout/CircleArrowProcess"/>
    <dgm:cxn modelId="{BE4457D6-2CC9-4BC6-8CC7-F410E14C8650}" type="presParOf" srcId="{946F691A-E9AC-4BAC-8340-2AFFF07A7476}" destId="{6565D414-80CF-40B9-9FB1-EF7DCBA6C383}" srcOrd="0" destOrd="0" presId="urn:microsoft.com/office/officeart/2009/layout/CircleArrowProcess"/>
    <dgm:cxn modelId="{66B4FE58-3B53-4232-81D9-612A0CE3DC8D}" type="presParOf" srcId="{EC438606-89F8-4A54-8A11-3BEDC6279756}" destId="{2FDDB015-BAB2-4D9E-A83C-33418DC520A3}" srcOrd="1" destOrd="0" presId="urn:microsoft.com/office/officeart/2009/layout/CircleArrowProcess"/>
    <dgm:cxn modelId="{C1CDAB69-9B6F-4D91-B936-7D5BDA6F9DCC}" type="presParOf" srcId="{EC438606-89F8-4A54-8A11-3BEDC6279756}" destId="{EB9C3818-C0D7-4ECD-9978-A27433EA3099}" srcOrd="2" destOrd="0" presId="urn:microsoft.com/office/officeart/2009/layout/CircleArrowProcess"/>
    <dgm:cxn modelId="{CC0CD6A1-9B07-4BA8-9347-949FAD82ECED}" type="presParOf" srcId="{EB9C3818-C0D7-4ECD-9978-A27433EA3099}" destId="{E4C5852C-2B20-4DCB-BCDB-EE9206D207D9}" srcOrd="0" destOrd="0" presId="urn:microsoft.com/office/officeart/2009/layout/CircleArrowProcess"/>
    <dgm:cxn modelId="{DA44CC14-4EB8-46EE-B659-5F4AB8C2C2A0}" type="presParOf" srcId="{EC438606-89F8-4A54-8A11-3BEDC6279756}" destId="{EA86A872-5285-46F0-AB69-27FA20DB957D}" srcOrd="3" destOrd="0" presId="urn:microsoft.com/office/officeart/2009/layout/CircleArrowProcess"/>
    <dgm:cxn modelId="{60662519-FD20-43BC-B34D-C2728D5C10C2}" type="presParOf" srcId="{EC438606-89F8-4A54-8A11-3BEDC6279756}" destId="{C79E3FDA-F3B5-4BF2-B3C0-5C7B937D15AD}" srcOrd="4" destOrd="0" presId="urn:microsoft.com/office/officeart/2009/layout/CircleArrowProcess"/>
    <dgm:cxn modelId="{FAD6C9D7-E209-4783-A74B-985612E7EF9D}" type="presParOf" srcId="{C79E3FDA-F3B5-4BF2-B3C0-5C7B937D15AD}" destId="{9F36EAD3-6B7F-4F91-8F95-037996658BF4}" srcOrd="0" destOrd="0" presId="urn:microsoft.com/office/officeart/2009/layout/CircleArrowProcess"/>
    <dgm:cxn modelId="{EC9C5B60-A9DF-49BA-B63F-5B3C90BC0265}"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4205B81D-A36B-4B38-9315-517E6EDD8BBF}" srcId="{211D4588-8080-4BF5-9AA2-73B689403105}" destId="{919EC54C-5CEE-4335-89A2-48F899755304}" srcOrd="0" destOrd="0" parTransId="{4029E697-E125-4C2F-8040-18B08DDF5D78}" sibTransId="{CB67EC7E-5469-4D67-95FD-1283C36EB310}"/>
    <dgm:cxn modelId="{5A69F85D-309A-4596-A2B5-DCE6DD37A8C2}" type="presOf" srcId="{211D4588-8080-4BF5-9AA2-73B689403105}" destId="{EC438606-89F8-4A54-8A11-3BEDC6279756}" srcOrd="0" destOrd="0" presId="urn:microsoft.com/office/officeart/2009/layout/CircleArrowProcess"/>
    <dgm:cxn modelId="{70224A69-1605-41C5-B4DC-A797A57451B4}" type="presOf" srcId="{919EC54C-5CEE-4335-89A2-48F899755304}" destId="{2FDDB015-BAB2-4D9E-A83C-33418DC520A3}"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B661C286-926F-429A-88D6-8F2D94A6AF87}" type="presOf" srcId="{EF707480-C33B-42DF-9511-2117AC4EC1CD}" destId="{EA86A872-5285-46F0-AB69-27FA20DB957D}" srcOrd="0" destOrd="0" presId="urn:microsoft.com/office/officeart/2009/layout/CircleArrowProcess"/>
    <dgm:cxn modelId="{DCE50F9B-DCBE-41EC-8AE0-3AFBF287C8A3}" srcId="{211D4588-8080-4BF5-9AA2-73B689403105}" destId="{1013F259-5253-4252-AE72-862C48B4FF36}" srcOrd="2" destOrd="0" parTransId="{C80ADCA5-D605-4799-82D1-5A12010F6A12}" sibTransId="{8E241FA3-E25A-47D0-A046-D98842259AB0}"/>
    <dgm:cxn modelId="{E08F7FD9-A731-4027-AD59-55A9EA3BAA4E}" type="presOf" srcId="{1013F259-5253-4252-AE72-862C48B4FF36}" destId="{8D8C0D68-60B6-4306-A3E2-1A030841A793}" srcOrd="0" destOrd="0" presId="urn:microsoft.com/office/officeart/2009/layout/CircleArrowProcess"/>
    <dgm:cxn modelId="{49420F2B-76DD-417A-A48C-8F555162C21C}" type="presParOf" srcId="{EC438606-89F8-4A54-8A11-3BEDC6279756}" destId="{946F691A-E9AC-4BAC-8340-2AFFF07A7476}" srcOrd="0" destOrd="0" presId="urn:microsoft.com/office/officeart/2009/layout/CircleArrowProcess"/>
    <dgm:cxn modelId="{3D5A65A6-679B-48FC-A959-A6B1B9966A82}" type="presParOf" srcId="{946F691A-E9AC-4BAC-8340-2AFFF07A7476}" destId="{6565D414-80CF-40B9-9FB1-EF7DCBA6C383}" srcOrd="0" destOrd="0" presId="urn:microsoft.com/office/officeart/2009/layout/CircleArrowProcess"/>
    <dgm:cxn modelId="{FFF690D7-95CE-417B-8FF2-1FE33142075D}" type="presParOf" srcId="{EC438606-89F8-4A54-8A11-3BEDC6279756}" destId="{2FDDB015-BAB2-4D9E-A83C-33418DC520A3}" srcOrd="1" destOrd="0" presId="urn:microsoft.com/office/officeart/2009/layout/CircleArrowProcess"/>
    <dgm:cxn modelId="{6CD92E14-3D1A-4A6B-A20E-3E5492B94829}" type="presParOf" srcId="{EC438606-89F8-4A54-8A11-3BEDC6279756}" destId="{EB9C3818-C0D7-4ECD-9978-A27433EA3099}" srcOrd="2" destOrd="0" presId="urn:microsoft.com/office/officeart/2009/layout/CircleArrowProcess"/>
    <dgm:cxn modelId="{3DAF8017-BDB8-47F0-9B48-A7372F4C50AE}" type="presParOf" srcId="{EB9C3818-C0D7-4ECD-9978-A27433EA3099}" destId="{E4C5852C-2B20-4DCB-BCDB-EE9206D207D9}" srcOrd="0" destOrd="0" presId="urn:microsoft.com/office/officeart/2009/layout/CircleArrowProcess"/>
    <dgm:cxn modelId="{00386D5E-07DB-4FC6-85AE-0EC7792EE95A}" type="presParOf" srcId="{EC438606-89F8-4A54-8A11-3BEDC6279756}" destId="{EA86A872-5285-46F0-AB69-27FA20DB957D}" srcOrd="3" destOrd="0" presId="urn:microsoft.com/office/officeart/2009/layout/CircleArrowProcess"/>
    <dgm:cxn modelId="{FB25B906-4A6A-4812-8B6F-F61DB5BFAF87}" type="presParOf" srcId="{EC438606-89F8-4A54-8A11-3BEDC6279756}" destId="{C79E3FDA-F3B5-4BF2-B3C0-5C7B937D15AD}" srcOrd="4" destOrd="0" presId="urn:microsoft.com/office/officeart/2009/layout/CircleArrowProcess"/>
    <dgm:cxn modelId="{58A47637-4AF5-4419-A935-47199A8DC760}" type="presParOf" srcId="{C79E3FDA-F3B5-4BF2-B3C0-5C7B937D15AD}" destId="{9F36EAD3-6B7F-4F91-8F95-037996658BF4}" srcOrd="0" destOrd="0" presId="urn:microsoft.com/office/officeart/2009/layout/CircleArrowProcess"/>
    <dgm:cxn modelId="{EBD497BE-3E87-4932-8570-D01A04CE44A1}"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1D4588-8080-4BF5-9AA2-73B68940310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Competency database</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Rotation objectives</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1013F259-5253-4252-AE72-862C48B4FF36}">
      <dgm:prSet phldrT="[Text]"/>
      <dgm:spPr/>
      <dgm:t>
        <a:bodyPr/>
        <a:lstStyle/>
        <a:p>
          <a:r>
            <a:rPr lang="en-US" dirty="0" err="1"/>
            <a:t>ResPro</a:t>
          </a:r>
          <a:endParaRPr lang="en-US" dirty="0"/>
        </a:p>
      </dgm:t>
    </dgm:pt>
    <dgm:pt modelId="{C80ADCA5-D605-4799-82D1-5A12010F6A12}" type="parTrans" cxnId="{DCE50F9B-DCBE-41EC-8AE0-3AFBF287C8A3}">
      <dgm:prSet/>
      <dgm:spPr/>
      <dgm:t>
        <a:bodyPr/>
        <a:lstStyle/>
        <a:p>
          <a:endParaRPr lang="en-US"/>
        </a:p>
      </dgm:t>
    </dgm:pt>
    <dgm:pt modelId="{8E241FA3-E25A-47D0-A046-D98842259AB0}" type="sibTrans" cxnId="{DCE50F9B-DCBE-41EC-8AE0-3AFBF287C8A3}">
      <dgm:prSet/>
      <dgm:spPr/>
      <dgm:t>
        <a:bodyPr/>
        <a:lstStyle/>
        <a:p>
          <a:endParaRPr lang="en-US"/>
        </a:p>
      </dgm:t>
    </dgm:pt>
    <dgm:pt modelId="{EC438606-89F8-4A54-8A11-3BEDC6279756}" type="pres">
      <dgm:prSet presAssocID="{211D4588-8080-4BF5-9AA2-73B689403105}" presName="Name0" presStyleCnt="0">
        <dgm:presLayoutVars>
          <dgm:chMax val="7"/>
          <dgm:chPref val="7"/>
          <dgm:dir/>
          <dgm:animLvl val="lvl"/>
        </dgm:presLayoutVars>
      </dgm:prSet>
      <dgm:spPr/>
    </dgm:pt>
    <dgm:pt modelId="{946F691A-E9AC-4BAC-8340-2AFFF07A7476}" type="pres">
      <dgm:prSet presAssocID="{919EC54C-5CEE-4335-89A2-48F899755304}" presName="Accent1" presStyleCnt="0"/>
      <dgm:spPr/>
    </dgm:pt>
    <dgm:pt modelId="{6565D414-80CF-40B9-9FB1-EF7DCBA6C383}" type="pres">
      <dgm:prSet presAssocID="{919EC54C-5CEE-4335-89A2-48F899755304}" presName="Accent" presStyleLbl="node1" presStyleIdx="0" presStyleCnt="3"/>
      <dgm:spPr/>
    </dgm:pt>
    <dgm:pt modelId="{2FDDB015-BAB2-4D9E-A83C-33418DC520A3}" type="pres">
      <dgm:prSet presAssocID="{919EC54C-5CEE-4335-89A2-48F899755304}" presName="Parent1" presStyleLbl="revTx" presStyleIdx="0" presStyleCnt="3">
        <dgm:presLayoutVars>
          <dgm:chMax val="1"/>
          <dgm:chPref val="1"/>
          <dgm:bulletEnabled val="1"/>
        </dgm:presLayoutVars>
      </dgm:prSet>
      <dgm:spPr/>
    </dgm:pt>
    <dgm:pt modelId="{EB9C3818-C0D7-4ECD-9978-A27433EA3099}" type="pres">
      <dgm:prSet presAssocID="{EF707480-C33B-42DF-9511-2117AC4EC1CD}" presName="Accent2" presStyleCnt="0"/>
      <dgm:spPr/>
    </dgm:pt>
    <dgm:pt modelId="{E4C5852C-2B20-4DCB-BCDB-EE9206D207D9}" type="pres">
      <dgm:prSet presAssocID="{EF707480-C33B-42DF-9511-2117AC4EC1CD}" presName="Accent" presStyleLbl="node1" presStyleIdx="1" presStyleCnt="3"/>
      <dgm:spPr/>
    </dgm:pt>
    <dgm:pt modelId="{EA86A872-5285-46F0-AB69-27FA20DB957D}" type="pres">
      <dgm:prSet presAssocID="{EF707480-C33B-42DF-9511-2117AC4EC1CD}" presName="Parent2" presStyleLbl="revTx" presStyleIdx="1" presStyleCnt="3">
        <dgm:presLayoutVars>
          <dgm:chMax val="1"/>
          <dgm:chPref val="1"/>
          <dgm:bulletEnabled val="1"/>
        </dgm:presLayoutVars>
      </dgm:prSet>
      <dgm:spPr/>
    </dgm:pt>
    <dgm:pt modelId="{C79E3FDA-F3B5-4BF2-B3C0-5C7B937D15AD}" type="pres">
      <dgm:prSet presAssocID="{1013F259-5253-4252-AE72-862C48B4FF36}" presName="Accent3" presStyleCnt="0"/>
      <dgm:spPr/>
    </dgm:pt>
    <dgm:pt modelId="{9F36EAD3-6B7F-4F91-8F95-037996658BF4}" type="pres">
      <dgm:prSet presAssocID="{1013F259-5253-4252-AE72-862C48B4FF36}" presName="Accent" presStyleLbl="node1" presStyleIdx="2" presStyleCnt="3"/>
      <dgm:spPr/>
    </dgm:pt>
    <dgm:pt modelId="{8D8C0D68-60B6-4306-A3E2-1A030841A793}" type="pres">
      <dgm:prSet presAssocID="{1013F259-5253-4252-AE72-862C48B4FF36}" presName="Parent3" presStyleLbl="revTx" presStyleIdx="2" presStyleCnt="3">
        <dgm:presLayoutVars>
          <dgm:chMax val="1"/>
          <dgm:chPref val="1"/>
          <dgm:bulletEnabled val="1"/>
        </dgm:presLayoutVars>
      </dgm:prSet>
      <dgm:spPr/>
    </dgm:pt>
  </dgm:ptLst>
  <dgm:cxnLst>
    <dgm:cxn modelId="{4205B81D-A36B-4B38-9315-517E6EDD8BBF}" srcId="{211D4588-8080-4BF5-9AA2-73B689403105}" destId="{919EC54C-5CEE-4335-89A2-48F899755304}" srcOrd="0" destOrd="0" parTransId="{4029E697-E125-4C2F-8040-18B08DDF5D78}" sibTransId="{CB67EC7E-5469-4D67-95FD-1283C36EB310}"/>
    <dgm:cxn modelId="{D36E7030-B264-4495-B177-761490A8DA33}" type="presOf" srcId="{EF707480-C33B-42DF-9511-2117AC4EC1CD}" destId="{EA86A872-5285-46F0-AB69-27FA20DB957D}" srcOrd="0" destOrd="0" presId="urn:microsoft.com/office/officeart/2009/layout/CircleArrowProcess"/>
    <dgm:cxn modelId="{3CB86237-7F46-4532-B25D-7D722E5DF25A}" type="presOf" srcId="{919EC54C-5CEE-4335-89A2-48F899755304}" destId="{2FDDB015-BAB2-4D9E-A83C-33418DC520A3}" srcOrd="0" destOrd="0" presId="urn:microsoft.com/office/officeart/2009/layout/CircleArrowProcess"/>
    <dgm:cxn modelId="{B207576B-1FC5-4C0E-BB05-C15DC62B6935}" type="presOf" srcId="{211D4588-8080-4BF5-9AA2-73B689403105}" destId="{EC438606-89F8-4A54-8A11-3BEDC6279756}" srcOrd="0" destOrd="0" presId="urn:microsoft.com/office/officeart/2009/layout/CircleArrowProcess"/>
    <dgm:cxn modelId="{207D237A-194D-4950-9704-BD0A3A5F7720}" srcId="{211D4588-8080-4BF5-9AA2-73B689403105}" destId="{EF707480-C33B-42DF-9511-2117AC4EC1CD}" srcOrd="1" destOrd="0" parTransId="{B8FADFF4-8A2B-4190-9F79-046E58C3E7B5}" sibTransId="{1F715800-16E8-4DC9-863F-141BD7D6A47D}"/>
    <dgm:cxn modelId="{DCE50F9B-DCBE-41EC-8AE0-3AFBF287C8A3}" srcId="{211D4588-8080-4BF5-9AA2-73B689403105}" destId="{1013F259-5253-4252-AE72-862C48B4FF36}" srcOrd="2" destOrd="0" parTransId="{C80ADCA5-D605-4799-82D1-5A12010F6A12}" sibTransId="{8E241FA3-E25A-47D0-A046-D98842259AB0}"/>
    <dgm:cxn modelId="{82E8FABD-3E17-4889-8D60-82EB2CC2C1FE}" type="presOf" srcId="{1013F259-5253-4252-AE72-862C48B4FF36}" destId="{8D8C0D68-60B6-4306-A3E2-1A030841A793}" srcOrd="0" destOrd="0" presId="urn:microsoft.com/office/officeart/2009/layout/CircleArrowProcess"/>
    <dgm:cxn modelId="{A04CE1AA-108F-4905-B646-6EEFB89A6341}" type="presParOf" srcId="{EC438606-89F8-4A54-8A11-3BEDC6279756}" destId="{946F691A-E9AC-4BAC-8340-2AFFF07A7476}" srcOrd="0" destOrd="0" presId="urn:microsoft.com/office/officeart/2009/layout/CircleArrowProcess"/>
    <dgm:cxn modelId="{0DD72AA6-8C36-4169-9F1E-296FCE0BFFAB}" type="presParOf" srcId="{946F691A-E9AC-4BAC-8340-2AFFF07A7476}" destId="{6565D414-80CF-40B9-9FB1-EF7DCBA6C383}" srcOrd="0" destOrd="0" presId="urn:microsoft.com/office/officeart/2009/layout/CircleArrowProcess"/>
    <dgm:cxn modelId="{AF1231B6-B450-4CFB-AAEB-38538267F00B}" type="presParOf" srcId="{EC438606-89F8-4A54-8A11-3BEDC6279756}" destId="{2FDDB015-BAB2-4D9E-A83C-33418DC520A3}" srcOrd="1" destOrd="0" presId="urn:microsoft.com/office/officeart/2009/layout/CircleArrowProcess"/>
    <dgm:cxn modelId="{23F83017-BCE3-4B2B-BBF5-9ACCDBD5AC35}" type="presParOf" srcId="{EC438606-89F8-4A54-8A11-3BEDC6279756}" destId="{EB9C3818-C0D7-4ECD-9978-A27433EA3099}" srcOrd="2" destOrd="0" presId="urn:microsoft.com/office/officeart/2009/layout/CircleArrowProcess"/>
    <dgm:cxn modelId="{2F34C0B8-4E37-4CD0-B6C7-83D77D282F86}" type="presParOf" srcId="{EB9C3818-C0D7-4ECD-9978-A27433EA3099}" destId="{E4C5852C-2B20-4DCB-BCDB-EE9206D207D9}" srcOrd="0" destOrd="0" presId="urn:microsoft.com/office/officeart/2009/layout/CircleArrowProcess"/>
    <dgm:cxn modelId="{A2558C41-66B4-4A9D-A894-C93571779492}" type="presParOf" srcId="{EC438606-89F8-4A54-8A11-3BEDC6279756}" destId="{EA86A872-5285-46F0-AB69-27FA20DB957D}" srcOrd="3" destOrd="0" presId="urn:microsoft.com/office/officeart/2009/layout/CircleArrowProcess"/>
    <dgm:cxn modelId="{FD8C36B1-6B04-4229-84B8-4E1BDCE6489C}" type="presParOf" srcId="{EC438606-89F8-4A54-8A11-3BEDC6279756}" destId="{C79E3FDA-F3B5-4BF2-B3C0-5C7B937D15AD}" srcOrd="4" destOrd="0" presId="urn:microsoft.com/office/officeart/2009/layout/CircleArrowProcess"/>
    <dgm:cxn modelId="{C43FBB77-4DFE-4F06-A04D-2E79CA94C95B}" type="presParOf" srcId="{C79E3FDA-F3B5-4BF2-B3C0-5C7B937D15AD}" destId="{9F36EAD3-6B7F-4F91-8F95-037996658BF4}" srcOrd="0" destOrd="0" presId="urn:microsoft.com/office/officeart/2009/layout/CircleArrowProcess"/>
    <dgm:cxn modelId="{E80F2D31-1D10-4DEF-8556-73471A04FB57}" type="presParOf" srcId="{EC438606-89F8-4A54-8A11-3BEDC6279756}" destId="{8D8C0D68-60B6-4306-A3E2-1A030841A793}" srcOrd="5" destOrd="0" presId="urn:microsoft.com/office/officeart/2009/layout/CircleArrowProcess"/>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1D4588-8080-4BF5-9AA2-73B68940310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ITAR (ITER)</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02EE53E3-6E28-42E5-86B9-116F1584A3F4}" type="pres">
      <dgm:prSet presAssocID="{211D4588-8080-4BF5-9AA2-73B689403105}" presName="Name0" presStyleCnt="0">
        <dgm:presLayoutVars>
          <dgm:dir/>
          <dgm:animOne val="branch"/>
          <dgm:animLvl val="lvl"/>
        </dgm:presLayoutVars>
      </dgm:prSet>
      <dgm:spPr/>
    </dgm:pt>
    <dgm:pt modelId="{2CA1DAAC-14A4-46D5-9474-9AEB59A478F9}" type="pres">
      <dgm:prSet presAssocID="{919EC54C-5CEE-4335-89A2-48F899755304}" presName="chaos" presStyleCnt="0"/>
      <dgm:spPr/>
    </dgm:pt>
    <dgm:pt modelId="{55A6E707-34B7-49C3-A4AC-845BFC33711D}" type="pres">
      <dgm:prSet presAssocID="{919EC54C-5CEE-4335-89A2-48F899755304}" presName="parTx1" presStyleLbl="revTx" presStyleIdx="0" presStyleCnt="1"/>
      <dgm:spPr/>
    </dgm:pt>
    <dgm:pt modelId="{763ADE88-8F56-469C-920D-5630351584DC}" type="pres">
      <dgm:prSet presAssocID="{919EC54C-5CEE-4335-89A2-48F899755304}" presName="c1" presStyleLbl="node1" presStyleIdx="0" presStyleCnt="19"/>
      <dgm:spPr/>
    </dgm:pt>
    <dgm:pt modelId="{0A961A83-1F70-4807-827B-ED768E6AA0D3}" type="pres">
      <dgm:prSet presAssocID="{919EC54C-5CEE-4335-89A2-48F899755304}" presName="c2" presStyleLbl="node1" presStyleIdx="1" presStyleCnt="19"/>
      <dgm:spPr/>
    </dgm:pt>
    <dgm:pt modelId="{D5A0C3DE-30B9-4D26-A85A-F3BF6EE79F86}" type="pres">
      <dgm:prSet presAssocID="{919EC54C-5CEE-4335-89A2-48F899755304}" presName="c3" presStyleLbl="node1" presStyleIdx="2" presStyleCnt="19"/>
      <dgm:spPr/>
    </dgm:pt>
    <dgm:pt modelId="{2F430572-5CA6-43EC-AB6F-81F5496CC6B3}" type="pres">
      <dgm:prSet presAssocID="{919EC54C-5CEE-4335-89A2-48F899755304}" presName="c4" presStyleLbl="node1" presStyleIdx="3" presStyleCnt="19"/>
      <dgm:spPr/>
    </dgm:pt>
    <dgm:pt modelId="{B60CE1FD-02A7-4AF1-AC38-138EFD80D31F}" type="pres">
      <dgm:prSet presAssocID="{919EC54C-5CEE-4335-89A2-48F899755304}" presName="c5" presStyleLbl="node1" presStyleIdx="4" presStyleCnt="19"/>
      <dgm:spPr/>
    </dgm:pt>
    <dgm:pt modelId="{90535BE3-6D33-4A83-BA08-A6FF59ADD6DD}" type="pres">
      <dgm:prSet presAssocID="{919EC54C-5CEE-4335-89A2-48F899755304}" presName="c6" presStyleLbl="node1" presStyleIdx="5" presStyleCnt="19"/>
      <dgm:spPr/>
    </dgm:pt>
    <dgm:pt modelId="{0045A5AB-6344-4661-AF06-2B0FAC2BF443}" type="pres">
      <dgm:prSet presAssocID="{919EC54C-5CEE-4335-89A2-48F899755304}" presName="c7" presStyleLbl="node1" presStyleIdx="6" presStyleCnt="19"/>
      <dgm:spPr/>
    </dgm:pt>
    <dgm:pt modelId="{A9C42C94-3147-4254-A7AB-74CF2ABDBD24}" type="pres">
      <dgm:prSet presAssocID="{919EC54C-5CEE-4335-89A2-48F899755304}" presName="c8" presStyleLbl="node1" presStyleIdx="7" presStyleCnt="19"/>
      <dgm:spPr/>
    </dgm:pt>
    <dgm:pt modelId="{6ABF9CF8-2C45-4688-B131-4244DCAC2F8B}" type="pres">
      <dgm:prSet presAssocID="{919EC54C-5CEE-4335-89A2-48F899755304}" presName="c9" presStyleLbl="node1" presStyleIdx="8" presStyleCnt="19"/>
      <dgm:spPr/>
    </dgm:pt>
    <dgm:pt modelId="{22D8983D-A10F-4255-BEB2-ED5E13C56791}" type="pres">
      <dgm:prSet presAssocID="{919EC54C-5CEE-4335-89A2-48F899755304}" presName="c10" presStyleLbl="node1" presStyleIdx="9" presStyleCnt="19"/>
      <dgm:spPr/>
    </dgm:pt>
    <dgm:pt modelId="{6522AD9F-2755-4460-B818-F1EA9A5138DD}" type="pres">
      <dgm:prSet presAssocID="{919EC54C-5CEE-4335-89A2-48F899755304}" presName="c11" presStyleLbl="node1" presStyleIdx="10" presStyleCnt="19"/>
      <dgm:spPr/>
    </dgm:pt>
    <dgm:pt modelId="{AFB4135F-215E-44D0-BFE6-74EDAAED770F}" type="pres">
      <dgm:prSet presAssocID="{919EC54C-5CEE-4335-89A2-48F899755304}" presName="c12" presStyleLbl="node1" presStyleIdx="11" presStyleCnt="19"/>
      <dgm:spPr/>
    </dgm:pt>
    <dgm:pt modelId="{7A1ADB03-15F6-4FCC-BFE1-90F324E4BCCB}" type="pres">
      <dgm:prSet presAssocID="{919EC54C-5CEE-4335-89A2-48F899755304}" presName="c13" presStyleLbl="node1" presStyleIdx="12" presStyleCnt="19"/>
      <dgm:spPr/>
    </dgm:pt>
    <dgm:pt modelId="{42C3D415-110C-4837-969B-85ADAFB92153}" type="pres">
      <dgm:prSet presAssocID="{919EC54C-5CEE-4335-89A2-48F899755304}" presName="c14" presStyleLbl="node1" presStyleIdx="13" presStyleCnt="19"/>
      <dgm:spPr/>
    </dgm:pt>
    <dgm:pt modelId="{62D51A0F-FF0F-4178-8978-0F5C78C45C7B}" type="pres">
      <dgm:prSet presAssocID="{919EC54C-5CEE-4335-89A2-48F899755304}" presName="c15" presStyleLbl="node1" presStyleIdx="14" presStyleCnt="19"/>
      <dgm:spPr/>
    </dgm:pt>
    <dgm:pt modelId="{AFAFEC60-B009-48D3-A8A3-3C3B66B986CA}" type="pres">
      <dgm:prSet presAssocID="{919EC54C-5CEE-4335-89A2-48F899755304}" presName="c16" presStyleLbl="node1" presStyleIdx="15" presStyleCnt="19"/>
      <dgm:spPr/>
    </dgm:pt>
    <dgm:pt modelId="{4395C90D-65ED-4E2D-AAEE-68691A6C72E1}" type="pres">
      <dgm:prSet presAssocID="{919EC54C-5CEE-4335-89A2-48F899755304}" presName="c17" presStyleLbl="node1" presStyleIdx="16" presStyleCnt="19"/>
      <dgm:spPr/>
    </dgm:pt>
    <dgm:pt modelId="{218F3E9B-A21B-475F-8406-53630BEB5145}" type="pres">
      <dgm:prSet presAssocID="{919EC54C-5CEE-4335-89A2-48F899755304}" presName="c18" presStyleLbl="node1" presStyleIdx="17" presStyleCnt="19"/>
      <dgm:spPr/>
    </dgm:pt>
    <dgm:pt modelId="{DC677D50-7AB8-416B-8097-7B46A9D9EE65}" type="pres">
      <dgm:prSet presAssocID="{CB67EC7E-5469-4D67-95FD-1283C36EB310}" presName="chevronComposite1" presStyleCnt="0"/>
      <dgm:spPr/>
    </dgm:pt>
    <dgm:pt modelId="{A79FB351-C1C1-4B58-AEA8-89B798E595D9}" type="pres">
      <dgm:prSet presAssocID="{CB67EC7E-5469-4D67-95FD-1283C36EB310}" presName="chevron1" presStyleLbl="sibTrans2D1" presStyleIdx="0" presStyleCnt="2"/>
      <dgm:spPr/>
    </dgm:pt>
    <dgm:pt modelId="{52D26FE1-D35A-4B2C-AF99-CE6C29CD137B}" type="pres">
      <dgm:prSet presAssocID="{CB67EC7E-5469-4D67-95FD-1283C36EB310}" presName="spChevron1" presStyleCnt="0"/>
      <dgm:spPr/>
    </dgm:pt>
    <dgm:pt modelId="{0622CB19-87BA-4D85-A9C5-4B6E92D8E294}" type="pres">
      <dgm:prSet presAssocID="{CB67EC7E-5469-4D67-95FD-1283C36EB310}" presName="overlap" presStyleCnt="0"/>
      <dgm:spPr/>
    </dgm:pt>
    <dgm:pt modelId="{57A75E6C-71C5-4576-986D-900A8623872F}" type="pres">
      <dgm:prSet presAssocID="{CB67EC7E-5469-4D67-95FD-1283C36EB310}" presName="chevronComposite2" presStyleCnt="0"/>
      <dgm:spPr/>
    </dgm:pt>
    <dgm:pt modelId="{D14343BA-886F-419E-91F9-FA4095F752CF}" type="pres">
      <dgm:prSet presAssocID="{CB67EC7E-5469-4D67-95FD-1283C36EB310}" presName="chevron2" presStyleLbl="sibTrans2D1" presStyleIdx="1" presStyleCnt="2"/>
      <dgm:spPr/>
    </dgm:pt>
    <dgm:pt modelId="{59E9E5DB-F584-4036-8DC3-2E72A01A4CB4}" type="pres">
      <dgm:prSet presAssocID="{CB67EC7E-5469-4D67-95FD-1283C36EB310}" presName="spChevron2" presStyleCnt="0"/>
      <dgm:spPr/>
    </dgm:pt>
    <dgm:pt modelId="{3D30A0C4-1CDB-42C5-8152-CCB4C1E04CCA}" type="pres">
      <dgm:prSet presAssocID="{EF707480-C33B-42DF-9511-2117AC4EC1CD}" presName="last" presStyleCnt="0"/>
      <dgm:spPr/>
    </dgm:pt>
    <dgm:pt modelId="{0CE6ADDD-CE94-4AE2-ADE5-03068BEC365B}" type="pres">
      <dgm:prSet presAssocID="{EF707480-C33B-42DF-9511-2117AC4EC1CD}" presName="circleTx" presStyleLbl="node1" presStyleIdx="18" presStyleCnt="19"/>
      <dgm:spPr/>
    </dgm:pt>
    <dgm:pt modelId="{0DA4DB0A-63D8-489C-B72B-3EB669844BA6}" type="pres">
      <dgm:prSet presAssocID="{EF707480-C33B-42DF-9511-2117AC4EC1CD}" presName="spN" presStyleCnt="0"/>
      <dgm:spPr/>
    </dgm:pt>
  </dgm:ptLst>
  <dgm:cxnLst>
    <dgm:cxn modelId="{4205B81D-A36B-4B38-9315-517E6EDD8BBF}" srcId="{211D4588-8080-4BF5-9AA2-73B689403105}" destId="{919EC54C-5CEE-4335-89A2-48F899755304}" srcOrd="0" destOrd="0" parTransId="{4029E697-E125-4C2F-8040-18B08DDF5D78}" sibTransId="{CB67EC7E-5469-4D67-95FD-1283C36EB310}"/>
    <dgm:cxn modelId="{207D237A-194D-4950-9704-BD0A3A5F7720}" srcId="{211D4588-8080-4BF5-9AA2-73B689403105}" destId="{EF707480-C33B-42DF-9511-2117AC4EC1CD}" srcOrd="1" destOrd="0" parTransId="{B8FADFF4-8A2B-4190-9F79-046E58C3E7B5}" sibTransId="{1F715800-16E8-4DC9-863F-141BD7D6A47D}"/>
    <dgm:cxn modelId="{ACAA877E-4149-491D-8198-E2FAF38155A3}" type="presOf" srcId="{EF707480-C33B-42DF-9511-2117AC4EC1CD}" destId="{0CE6ADDD-CE94-4AE2-ADE5-03068BEC365B}" srcOrd="0" destOrd="0" presId="urn:microsoft.com/office/officeart/2009/3/layout/RandomtoResultProcess"/>
    <dgm:cxn modelId="{99B890A5-0C9B-4699-9A4C-41BD252387DB}" type="presOf" srcId="{919EC54C-5CEE-4335-89A2-48F899755304}" destId="{55A6E707-34B7-49C3-A4AC-845BFC33711D}" srcOrd="0" destOrd="0" presId="urn:microsoft.com/office/officeart/2009/3/layout/RandomtoResultProcess"/>
    <dgm:cxn modelId="{1FA8D6F3-B56F-4298-9279-21D72ECBE208}" type="presOf" srcId="{211D4588-8080-4BF5-9AA2-73B689403105}" destId="{02EE53E3-6E28-42E5-86B9-116F1584A3F4}" srcOrd="0" destOrd="0" presId="urn:microsoft.com/office/officeart/2009/3/layout/RandomtoResultProcess"/>
    <dgm:cxn modelId="{7FECF0A5-6631-4A67-812E-04CEAB54D9A1}" type="presParOf" srcId="{02EE53E3-6E28-42E5-86B9-116F1584A3F4}" destId="{2CA1DAAC-14A4-46D5-9474-9AEB59A478F9}" srcOrd="0" destOrd="0" presId="urn:microsoft.com/office/officeart/2009/3/layout/RandomtoResultProcess"/>
    <dgm:cxn modelId="{D5374FC1-606A-4410-970B-CD4301A8CDED}" type="presParOf" srcId="{2CA1DAAC-14A4-46D5-9474-9AEB59A478F9}" destId="{55A6E707-34B7-49C3-A4AC-845BFC33711D}" srcOrd="0" destOrd="0" presId="urn:microsoft.com/office/officeart/2009/3/layout/RandomtoResultProcess"/>
    <dgm:cxn modelId="{7D68A551-ADBB-4ACA-B94F-D5B299DFFE00}" type="presParOf" srcId="{2CA1DAAC-14A4-46D5-9474-9AEB59A478F9}" destId="{763ADE88-8F56-469C-920D-5630351584DC}" srcOrd="1" destOrd="0" presId="urn:microsoft.com/office/officeart/2009/3/layout/RandomtoResultProcess"/>
    <dgm:cxn modelId="{66A7D6CF-3BE5-43B6-B9C1-915AC7475887}" type="presParOf" srcId="{2CA1DAAC-14A4-46D5-9474-9AEB59A478F9}" destId="{0A961A83-1F70-4807-827B-ED768E6AA0D3}" srcOrd="2" destOrd="0" presId="urn:microsoft.com/office/officeart/2009/3/layout/RandomtoResultProcess"/>
    <dgm:cxn modelId="{5A4F614E-2D64-4215-A55C-CF2832B74D8C}" type="presParOf" srcId="{2CA1DAAC-14A4-46D5-9474-9AEB59A478F9}" destId="{D5A0C3DE-30B9-4D26-A85A-F3BF6EE79F86}" srcOrd="3" destOrd="0" presId="urn:microsoft.com/office/officeart/2009/3/layout/RandomtoResultProcess"/>
    <dgm:cxn modelId="{0FE142DE-331D-42D3-9749-04EB3AD51BF8}" type="presParOf" srcId="{2CA1DAAC-14A4-46D5-9474-9AEB59A478F9}" destId="{2F430572-5CA6-43EC-AB6F-81F5496CC6B3}" srcOrd="4" destOrd="0" presId="urn:microsoft.com/office/officeart/2009/3/layout/RandomtoResultProcess"/>
    <dgm:cxn modelId="{5F13865A-F539-4C57-8BD7-D533F802A0CC}" type="presParOf" srcId="{2CA1DAAC-14A4-46D5-9474-9AEB59A478F9}" destId="{B60CE1FD-02A7-4AF1-AC38-138EFD80D31F}" srcOrd="5" destOrd="0" presId="urn:microsoft.com/office/officeart/2009/3/layout/RandomtoResultProcess"/>
    <dgm:cxn modelId="{AB168B38-9F50-4F3F-9135-5F879597FB83}" type="presParOf" srcId="{2CA1DAAC-14A4-46D5-9474-9AEB59A478F9}" destId="{90535BE3-6D33-4A83-BA08-A6FF59ADD6DD}" srcOrd="6" destOrd="0" presId="urn:microsoft.com/office/officeart/2009/3/layout/RandomtoResultProcess"/>
    <dgm:cxn modelId="{F5DF20B4-0A10-4455-B52C-E0DCADFF920D}" type="presParOf" srcId="{2CA1DAAC-14A4-46D5-9474-9AEB59A478F9}" destId="{0045A5AB-6344-4661-AF06-2B0FAC2BF443}" srcOrd="7" destOrd="0" presId="urn:microsoft.com/office/officeart/2009/3/layout/RandomtoResultProcess"/>
    <dgm:cxn modelId="{47932C12-4DB4-481D-A5F4-A087C2E2C6EB}" type="presParOf" srcId="{2CA1DAAC-14A4-46D5-9474-9AEB59A478F9}" destId="{A9C42C94-3147-4254-A7AB-74CF2ABDBD24}" srcOrd="8" destOrd="0" presId="urn:microsoft.com/office/officeart/2009/3/layout/RandomtoResultProcess"/>
    <dgm:cxn modelId="{0242EEFC-0695-4AA6-BA74-198D7FBB92F1}" type="presParOf" srcId="{2CA1DAAC-14A4-46D5-9474-9AEB59A478F9}" destId="{6ABF9CF8-2C45-4688-B131-4244DCAC2F8B}" srcOrd="9" destOrd="0" presId="urn:microsoft.com/office/officeart/2009/3/layout/RandomtoResultProcess"/>
    <dgm:cxn modelId="{4C952529-9CD0-48E9-85C3-79629CB3CE33}" type="presParOf" srcId="{2CA1DAAC-14A4-46D5-9474-9AEB59A478F9}" destId="{22D8983D-A10F-4255-BEB2-ED5E13C56791}" srcOrd="10" destOrd="0" presId="urn:microsoft.com/office/officeart/2009/3/layout/RandomtoResultProcess"/>
    <dgm:cxn modelId="{7E13D341-2641-42C6-AE47-0E91E4675774}" type="presParOf" srcId="{2CA1DAAC-14A4-46D5-9474-9AEB59A478F9}" destId="{6522AD9F-2755-4460-B818-F1EA9A5138DD}" srcOrd="11" destOrd="0" presId="urn:microsoft.com/office/officeart/2009/3/layout/RandomtoResultProcess"/>
    <dgm:cxn modelId="{6697F0BC-DC14-4224-BEC8-BD579F2F3CA9}" type="presParOf" srcId="{2CA1DAAC-14A4-46D5-9474-9AEB59A478F9}" destId="{AFB4135F-215E-44D0-BFE6-74EDAAED770F}" srcOrd="12" destOrd="0" presId="urn:microsoft.com/office/officeart/2009/3/layout/RandomtoResultProcess"/>
    <dgm:cxn modelId="{6BB65A70-68FD-4C76-8827-779D69EEBA0A}" type="presParOf" srcId="{2CA1DAAC-14A4-46D5-9474-9AEB59A478F9}" destId="{7A1ADB03-15F6-4FCC-BFE1-90F324E4BCCB}" srcOrd="13" destOrd="0" presId="urn:microsoft.com/office/officeart/2009/3/layout/RandomtoResultProcess"/>
    <dgm:cxn modelId="{CC8F0D49-13EE-4416-A6DE-4E7A6CE972F6}" type="presParOf" srcId="{2CA1DAAC-14A4-46D5-9474-9AEB59A478F9}" destId="{42C3D415-110C-4837-969B-85ADAFB92153}" srcOrd="14" destOrd="0" presId="urn:microsoft.com/office/officeart/2009/3/layout/RandomtoResultProcess"/>
    <dgm:cxn modelId="{B5F18146-A06A-4040-8A48-9C97765BB748}" type="presParOf" srcId="{2CA1DAAC-14A4-46D5-9474-9AEB59A478F9}" destId="{62D51A0F-FF0F-4178-8978-0F5C78C45C7B}" srcOrd="15" destOrd="0" presId="urn:microsoft.com/office/officeart/2009/3/layout/RandomtoResultProcess"/>
    <dgm:cxn modelId="{997C5E8A-9EBD-4B7A-B9CE-60E947D4DF75}" type="presParOf" srcId="{2CA1DAAC-14A4-46D5-9474-9AEB59A478F9}" destId="{AFAFEC60-B009-48D3-A8A3-3C3B66B986CA}" srcOrd="16" destOrd="0" presId="urn:microsoft.com/office/officeart/2009/3/layout/RandomtoResultProcess"/>
    <dgm:cxn modelId="{5BC382A2-6A15-403A-989B-F00817667919}" type="presParOf" srcId="{2CA1DAAC-14A4-46D5-9474-9AEB59A478F9}" destId="{4395C90D-65ED-4E2D-AAEE-68691A6C72E1}" srcOrd="17" destOrd="0" presId="urn:microsoft.com/office/officeart/2009/3/layout/RandomtoResultProcess"/>
    <dgm:cxn modelId="{80B96631-8436-47F0-81A5-B17A40DFC4C4}" type="presParOf" srcId="{2CA1DAAC-14A4-46D5-9474-9AEB59A478F9}" destId="{218F3E9B-A21B-475F-8406-53630BEB5145}" srcOrd="18" destOrd="0" presId="urn:microsoft.com/office/officeart/2009/3/layout/RandomtoResultProcess"/>
    <dgm:cxn modelId="{039B4DE0-8B90-484A-9DD1-CC2013C1FC65}" type="presParOf" srcId="{02EE53E3-6E28-42E5-86B9-116F1584A3F4}" destId="{DC677D50-7AB8-416B-8097-7B46A9D9EE65}" srcOrd="1" destOrd="0" presId="urn:microsoft.com/office/officeart/2009/3/layout/RandomtoResultProcess"/>
    <dgm:cxn modelId="{C98D30F0-0D5F-4A7C-9EA0-233D62185013}" type="presParOf" srcId="{DC677D50-7AB8-416B-8097-7B46A9D9EE65}" destId="{A79FB351-C1C1-4B58-AEA8-89B798E595D9}" srcOrd="0" destOrd="0" presId="urn:microsoft.com/office/officeart/2009/3/layout/RandomtoResultProcess"/>
    <dgm:cxn modelId="{5E8859D8-8AA1-40FF-B939-12000F117FDA}" type="presParOf" srcId="{DC677D50-7AB8-416B-8097-7B46A9D9EE65}" destId="{52D26FE1-D35A-4B2C-AF99-CE6C29CD137B}" srcOrd="1" destOrd="0" presId="urn:microsoft.com/office/officeart/2009/3/layout/RandomtoResultProcess"/>
    <dgm:cxn modelId="{D1059952-D693-4298-8EEA-7EBD9C54A9F6}" type="presParOf" srcId="{02EE53E3-6E28-42E5-86B9-116F1584A3F4}" destId="{0622CB19-87BA-4D85-A9C5-4B6E92D8E294}" srcOrd="2" destOrd="0" presId="urn:microsoft.com/office/officeart/2009/3/layout/RandomtoResultProcess"/>
    <dgm:cxn modelId="{233BCE93-5777-4085-A867-220B39335A9F}" type="presParOf" srcId="{02EE53E3-6E28-42E5-86B9-116F1584A3F4}" destId="{57A75E6C-71C5-4576-986D-900A8623872F}" srcOrd="3" destOrd="0" presId="urn:microsoft.com/office/officeart/2009/3/layout/RandomtoResultProcess"/>
    <dgm:cxn modelId="{8F016C4F-1DCB-4FDB-AA01-C27C2772ED03}" type="presParOf" srcId="{57A75E6C-71C5-4576-986D-900A8623872F}" destId="{D14343BA-886F-419E-91F9-FA4095F752CF}" srcOrd="0" destOrd="0" presId="urn:microsoft.com/office/officeart/2009/3/layout/RandomtoResultProcess"/>
    <dgm:cxn modelId="{66688FDC-A34F-43AB-97C0-F3E057A4AF69}" type="presParOf" srcId="{57A75E6C-71C5-4576-986D-900A8623872F}" destId="{59E9E5DB-F584-4036-8DC3-2E72A01A4CB4}" srcOrd="1" destOrd="0" presId="urn:microsoft.com/office/officeart/2009/3/layout/RandomtoResultProcess"/>
    <dgm:cxn modelId="{A8938BB0-5840-4B4B-BB0A-E077C79195B8}" type="presParOf" srcId="{02EE53E3-6E28-42E5-86B9-116F1584A3F4}" destId="{3D30A0C4-1CDB-42C5-8152-CCB4C1E04CCA}" srcOrd="4" destOrd="0" presId="urn:microsoft.com/office/officeart/2009/3/layout/RandomtoResultProcess"/>
    <dgm:cxn modelId="{EE8EC0D1-2773-4AE0-A4F2-ED6BBDB9A146}" type="presParOf" srcId="{3D30A0C4-1CDB-42C5-8152-CCB4C1E04CCA}" destId="{0CE6ADDD-CE94-4AE2-ADE5-03068BEC365B}" srcOrd="0" destOrd="0" presId="urn:microsoft.com/office/officeart/2009/3/layout/RandomtoResultProcess"/>
    <dgm:cxn modelId="{85330305-C2C7-4BE4-95C6-385781922353}" type="presParOf" srcId="{3D30A0C4-1CDB-42C5-8152-CCB4C1E04CCA}" destId="{0DA4DB0A-63D8-489C-B72B-3EB669844BA6}" srcOrd="1" destOrd="0" presId="urn:microsoft.com/office/officeart/2009/3/layout/RandomtoResultProcess"/>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1D4588-8080-4BF5-9AA2-73B68940310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919EC54C-5CEE-4335-89A2-48F899755304}">
      <dgm:prSet phldrT="[Text]"/>
      <dgm:spPr/>
      <dgm:t>
        <a:bodyPr/>
        <a:lstStyle/>
        <a:p>
          <a:r>
            <a:rPr lang="en-US" dirty="0"/>
            <a:t>Field notes</a:t>
          </a:r>
        </a:p>
      </dgm:t>
    </dgm:pt>
    <dgm:pt modelId="{4029E697-E125-4C2F-8040-18B08DDF5D78}" type="parTrans" cxnId="{4205B81D-A36B-4B38-9315-517E6EDD8BBF}">
      <dgm:prSet/>
      <dgm:spPr/>
      <dgm:t>
        <a:bodyPr/>
        <a:lstStyle/>
        <a:p>
          <a:endParaRPr lang="en-US"/>
        </a:p>
      </dgm:t>
    </dgm:pt>
    <dgm:pt modelId="{CB67EC7E-5469-4D67-95FD-1283C36EB310}" type="sibTrans" cxnId="{4205B81D-A36B-4B38-9315-517E6EDD8BBF}">
      <dgm:prSet/>
      <dgm:spPr/>
      <dgm:t>
        <a:bodyPr/>
        <a:lstStyle/>
        <a:p>
          <a:endParaRPr lang="en-US"/>
        </a:p>
      </dgm:t>
    </dgm:pt>
    <dgm:pt modelId="{EF707480-C33B-42DF-9511-2117AC4EC1CD}">
      <dgm:prSet phldrT="[Text]"/>
      <dgm:spPr/>
      <dgm:t>
        <a:bodyPr/>
        <a:lstStyle/>
        <a:p>
          <a:r>
            <a:rPr lang="en-US" dirty="0"/>
            <a:t>ITAR (ITER)</a:t>
          </a:r>
        </a:p>
      </dgm:t>
    </dgm:pt>
    <dgm:pt modelId="{B8FADFF4-8A2B-4190-9F79-046E58C3E7B5}" type="parTrans" cxnId="{207D237A-194D-4950-9704-BD0A3A5F7720}">
      <dgm:prSet/>
      <dgm:spPr/>
      <dgm:t>
        <a:bodyPr/>
        <a:lstStyle/>
        <a:p>
          <a:endParaRPr lang="en-US"/>
        </a:p>
      </dgm:t>
    </dgm:pt>
    <dgm:pt modelId="{1F715800-16E8-4DC9-863F-141BD7D6A47D}" type="sibTrans" cxnId="{207D237A-194D-4950-9704-BD0A3A5F7720}">
      <dgm:prSet/>
      <dgm:spPr/>
      <dgm:t>
        <a:bodyPr/>
        <a:lstStyle/>
        <a:p>
          <a:endParaRPr lang="en-US"/>
        </a:p>
      </dgm:t>
    </dgm:pt>
    <dgm:pt modelId="{02EE53E3-6E28-42E5-86B9-116F1584A3F4}" type="pres">
      <dgm:prSet presAssocID="{211D4588-8080-4BF5-9AA2-73B689403105}" presName="Name0" presStyleCnt="0">
        <dgm:presLayoutVars>
          <dgm:dir/>
          <dgm:animOne val="branch"/>
          <dgm:animLvl val="lvl"/>
        </dgm:presLayoutVars>
      </dgm:prSet>
      <dgm:spPr/>
    </dgm:pt>
    <dgm:pt modelId="{2CA1DAAC-14A4-46D5-9474-9AEB59A478F9}" type="pres">
      <dgm:prSet presAssocID="{919EC54C-5CEE-4335-89A2-48F899755304}" presName="chaos" presStyleCnt="0"/>
      <dgm:spPr/>
    </dgm:pt>
    <dgm:pt modelId="{55A6E707-34B7-49C3-A4AC-845BFC33711D}" type="pres">
      <dgm:prSet presAssocID="{919EC54C-5CEE-4335-89A2-48F899755304}" presName="parTx1" presStyleLbl="revTx" presStyleIdx="0" presStyleCnt="1"/>
      <dgm:spPr/>
    </dgm:pt>
    <dgm:pt modelId="{763ADE88-8F56-469C-920D-5630351584DC}" type="pres">
      <dgm:prSet presAssocID="{919EC54C-5CEE-4335-89A2-48F899755304}" presName="c1" presStyleLbl="node1" presStyleIdx="0" presStyleCnt="19"/>
      <dgm:spPr/>
    </dgm:pt>
    <dgm:pt modelId="{0A961A83-1F70-4807-827B-ED768E6AA0D3}" type="pres">
      <dgm:prSet presAssocID="{919EC54C-5CEE-4335-89A2-48F899755304}" presName="c2" presStyleLbl="node1" presStyleIdx="1" presStyleCnt="19"/>
      <dgm:spPr/>
    </dgm:pt>
    <dgm:pt modelId="{D5A0C3DE-30B9-4D26-A85A-F3BF6EE79F86}" type="pres">
      <dgm:prSet presAssocID="{919EC54C-5CEE-4335-89A2-48F899755304}" presName="c3" presStyleLbl="node1" presStyleIdx="2" presStyleCnt="19"/>
      <dgm:spPr/>
    </dgm:pt>
    <dgm:pt modelId="{2F430572-5CA6-43EC-AB6F-81F5496CC6B3}" type="pres">
      <dgm:prSet presAssocID="{919EC54C-5CEE-4335-89A2-48F899755304}" presName="c4" presStyleLbl="node1" presStyleIdx="3" presStyleCnt="19"/>
      <dgm:spPr/>
    </dgm:pt>
    <dgm:pt modelId="{B60CE1FD-02A7-4AF1-AC38-138EFD80D31F}" type="pres">
      <dgm:prSet presAssocID="{919EC54C-5CEE-4335-89A2-48F899755304}" presName="c5" presStyleLbl="node1" presStyleIdx="4" presStyleCnt="19"/>
      <dgm:spPr/>
    </dgm:pt>
    <dgm:pt modelId="{90535BE3-6D33-4A83-BA08-A6FF59ADD6DD}" type="pres">
      <dgm:prSet presAssocID="{919EC54C-5CEE-4335-89A2-48F899755304}" presName="c6" presStyleLbl="node1" presStyleIdx="5" presStyleCnt="19"/>
      <dgm:spPr/>
    </dgm:pt>
    <dgm:pt modelId="{0045A5AB-6344-4661-AF06-2B0FAC2BF443}" type="pres">
      <dgm:prSet presAssocID="{919EC54C-5CEE-4335-89A2-48F899755304}" presName="c7" presStyleLbl="node1" presStyleIdx="6" presStyleCnt="19"/>
      <dgm:spPr/>
    </dgm:pt>
    <dgm:pt modelId="{A9C42C94-3147-4254-A7AB-74CF2ABDBD24}" type="pres">
      <dgm:prSet presAssocID="{919EC54C-5CEE-4335-89A2-48F899755304}" presName="c8" presStyleLbl="node1" presStyleIdx="7" presStyleCnt="19"/>
      <dgm:spPr/>
    </dgm:pt>
    <dgm:pt modelId="{6ABF9CF8-2C45-4688-B131-4244DCAC2F8B}" type="pres">
      <dgm:prSet presAssocID="{919EC54C-5CEE-4335-89A2-48F899755304}" presName="c9" presStyleLbl="node1" presStyleIdx="8" presStyleCnt="19"/>
      <dgm:spPr/>
    </dgm:pt>
    <dgm:pt modelId="{22D8983D-A10F-4255-BEB2-ED5E13C56791}" type="pres">
      <dgm:prSet presAssocID="{919EC54C-5CEE-4335-89A2-48F899755304}" presName="c10" presStyleLbl="node1" presStyleIdx="9" presStyleCnt="19"/>
      <dgm:spPr/>
    </dgm:pt>
    <dgm:pt modelId="{6522AD9F-2755-4460-B818-F1EA9A5138DD}" type="pres">
      <dgm:prSet presAssocID="{919EC54C-5CEE-4335-89A2-48F899755304}" presName="c11" presStyleLbl="node1" presStyleIdx="10" presStyleCnt="19"/>
      <dgm:spPr/>
    </dgm:pt>
    <dgm:pt modelId="{AFB4135F-215E-44D0-BFE6-74EDAAED770F}" type="pres">
      <dgm:prSet presAssocID="{919EC54C-5CEE-4335-89A2-48F899755304}" presName="c12" presStyleLbl="node1" presStyleIdx="11" presStyleCnt="19"/>
      <dgm:spPr/>
    </dgm:pt>
    <dgm:pt modelId="{7A1ADB03-15F6-4FCC-BFE1-90F324E4BCCB}" type="pres">
      <dgm:prSet presAssocID="{919EC54C-5CEE-4335-89A2-48F899755304}" presName="c13" presStyleLbl="node1" presStyleIdx="12" presStyleCnt="19"/>
      <dgm:spPr/>
    </dgm:pt>
    <dgm:pt modelId="{42C3D415-110C-4837-969B-85ADAFB92153}" type="pres">
      <dgm:prSet presAssocID="{919EC54C-5CEE-4335-89A2-48F899755304}" presName="c14" presStyleLbl="node1" presStyleIdx="13" presStyleCnt="19"/>
      <dgm:spPr/>
    </dgm:pt>
    <dgm:pt modelId="{62D51A0F-FF0F-4178-8978-0F5C78C45C7B}" type="pres">
      <dgm:prSet presAssocID="{919EC54C-5CEE-4335-89A2-48F899755304}" presName="c15" presStyleLbl="node1" presStyleIdx="14" presStyleCnt="19"/>
      <dgm:spPr/>
    </dgm:pt>
    <dgm:pt modelId="{AFAFEC60-B009-48D3-A8A3-3C3B66B986CA}" type="pres">
      <dgm:prSet presAssocID="{919EC54C-5CEE-4335-89A2-48F899755304}" presName="c16" presStyleLbl="node1" presStyleIdx="15" presStyleCnt="19"/>
      <dgm:spPr/>
    </dgm:pt>
    <dgm:pt modelId="{4395C90D-65ED-4E2D-AAEE-68691A6C72E1}" type="pres">
      <dgm:prSet presAssocID="{919EC54C-5CEE-4335-89A2-48F899755304}" presName="c17" presStyleLbl="node1" presStyleIdx="16" presStyleCnt="19"/>
      <dgm:spPr/>
    </dgm:pt>
    <dgm:pt modelId="{218F3E9B-A21B-475F-8406-53630BEB5145}" type="pres">
      <dgm:prSet presAssocID="{919EC54C-5CEE-4335-89A2-48F899755304}" presName="c18" presStyleLbl="node1" presStyleIdx="17" presStyleCnt="19"/>
      <dgm:spPr/>
    </dgm:pt>
    <dgm:pt modelId="{DC677D50-7AB8-416B-8097-7B46A9D9EE65}" type="pres">
      <dgm:prSet presAssocID="{CB67EC7E-5469-4D67-95FD-1283C36EB310}" presName="chevronComposite1" presStyleCnt="0"/>
      <dgm:spPr/>
    </dgm:pt>
    <dgm:pt modelId="{A79FB351-C1C1-4B58-AEA8-89B798E595D9}" type="pres">
      <dgm:prSet presAssocID="{CB67EC7E-5469-4D67-95FD-1283C36EB310}" presName="chevron1" presStyleLbl="sibTrans2D1" presStyleIdx="0" presStyleCnt="2"/>
      <dgm:spPr/>
    </dgm:pt>
    <dgm:pt modelId="{52D26FE1-D35A-4B2C-AF99-CE6C29CD137B}" type="pres">
      <dgm:prSet presAssocID="{CB67EC7E-5469-4D67-95FD-1283C36EB310}" presName="spChevron1" presStyleCnt="0"/>
      <dgm:spPr/>
    </dgm:pt>
    <dgm:pt modelId="{0622CB19-87BA-4D85-A9C5-4B6E92D8E294}" type="pres">
      <dgm:prSet presAssocID="{CB67EC7E-5469-4D67-95FD-1283C36EB310}" presName="overlap" presStyleCnt="0"/>
      <dgm:spPr/>
    </dgm:pt>
    <dgm:pt modelId="{57A75E6C-71C5-4576-986D-900A8623872F}" type="pres">
      <dgm:prSet presAssocID="{CB67EC7E-5469-4D67-95FD-1283C36EB310}" presName="chevronComposite2" presStyleCnt="0"/>
      <dgm:spPr/>
    </dgm:pt>
    <dgm:pt modelId="{D14343BA-886F-419E-91F9-FA4095F752CF}" type="pres">
      <dgm:prSet presAssocID="{CB67EC7E-5469-4D67-95FD-1283C36EB310}" presName="chevron2" presStyleLbl="sibTrans2D1" presStyleIdx="1" presStyleCnt="2"/>
      <dgm:spPr/>
    </dgm:pt>
    <dgm:pt modelId="{59E9E5DB-F584-4036-8DC3-2E72A01A4CB4}" type="pres">
      <dgm:prSet presAssocID="{CB67EC7E-5469-4D67-95FD-1283C36EB310}" presName="spChevron2" presStyleCnt="0"/>
      <dgm:spPr/>
    </dgm:pt>
    <dgm:pt modelId="{3D30A0C4-1CDB-42C5-8152-CCB4C1E04CCA}" type="pres">
      <dgm:prSet presAssocID="{EF707480-C33B-42DF-9511-2117AC4EC1CD}" presName="last" presStyleCnt="0"/>
      <dgm:spPr/>
    </dgm:pt>
    <dgm:pt modelId="{0CE6ADDD-CE94-4AE2-ADE5-03068BEC365B}" type="pres">
      <dgm:prSet presAssocID="{EF707480-C33B-42DF-9511-2117AC4EC1CD}" presName="circleTx" presStyleLbl="node1" presStyleIdx="18" presStyleCnt="19"/>
      <dgm:spPr/>
    </dgm:pt>
    <dgm:pt modelId="{0DA4DB0A-63D8-489C-B72B-3EB669844BA6}" type="pres">
      <dgm:prSet presAssocID="{EF707480-C33B-42DF-9511-2117AC4EC1CD}" presName="spN" presStyleCnt="0"/>
      <dgm:spPr/>
    </dgm:pt>
  </dgm:ptLst>
  <dgm:cxnLst>
    <dgm:cxn modelId="{4205B81D-A36B-4B38-9315-517E6EDD8BBF}" srcId="{211D4588-8080-4BF5-9AA2-73B689403105}" destId="{919EC54C-5CEE-4335-89A2-48F899755304}" srcOrd="0" destOrd="0" parTransId="{4029E697-E125-4C2F-8040-18B08DDF5D78}" sibTransId="{CB67EC7E-5469-4D67-95FD-1283C36EB310}"/>
    <dgm:cxn modelId="{81365C47-2DBB-43C5-A1D2-F697E587FCE8}" type="presOf" srcId="{EF707480-C33B-42DF-9511-2117AC4EC1CD}" destId="{0CE6ADDD-CE94-4AE2-ADE5-03068BEC365B}" srcOrd="0" destOrd="0" presId="urn:microsoft.com/office/officeart/2009/3/layout/RandomtoResultProcess"/>
    <dgm:cxn modelId="{207D237A-194D-4950-9704-BD0A3A5F7720}" srcId="{211D4588-8080-4BF5-9AA2-73B689403105}" destId="{EF707480-C33B-42DF-9511-2117AC4EC1CD}" srcOrd="1" destOrd="0" parTransId="{B8FADFF4-8A2B-4190-9F79-046E58C3E7B5}" sibTransId="{1F715800-16E8-4DC9-863F-141BD7D6A47D}"/>
    <dgm:cxn modelId="{096B3F89-0192-4B8F-BE79-ABDA8700DF48}" type="presOf" srcId="{211D4588-8080-4BF5-9AA2-73B689403105}" destId="{02EE53E3-6E28-42E5-86B9-116F1584A3F4}" srcOrd="0" destOrd="0" presId="urn:microsoft.com/office/officeart/2009/3/layout/RandomtoResultProcess"/>
    <dgm:cxn modelId="{98B8A2AE-27AF-439C-BC20-EDEA9E00BAAF}" type="presOf" srcId="{919EC54C-5CEE-4335-89A2-48F899755304}" destId="{55A6E707-34B7-49C3-A4AC-845BFC33711D}" srcOrd="0" destOrd="0" presId="urn:microsoft.com/office/officeart/2009/3/layout/RandomtoResultProcess"/>
    <dgm:cxn modelId="{BD77976D-AB58-4B0B-9656-D10D87BFF945}" type="presParOf" srcId="{02EE53E3-6E28-42E5-86B9-116F1584A3F4}" destId="{2CA1DAAC-14A4-46D5-9474-9AEB59A478F9}" srcOrd="0" destOrd="0" presId="urn:microsoft.com/office/officeart/2009/3/layout/RandomtoResultProcess"/>
    <dgm:cxn modelId="{2246E990-1A50-47E9-8B74-934F3D158A65}" type="presParOf" srcId="{2CA1DAAC-14A4-46D5-9474-9AEB59A478F9}" destId="{55A6E707-34B7-49C3-A4AC-845BFC33711D}" srcOrd="0" destOrd="0" presId="urn:microsoft.com/office/officeart/2009/3/layout/RandomtoResultProcess"/>
    <dgm:cxn modelId="{83C6D061-CD91-4791-86A7-886F3B1601DD}" type="presParOf" srcId="{2CA1DAAC-14A4-46D5-9474-9AEB59A478F9}" destId="{763ADE88-8F56-469C-920D-5630351584DC}" srcOrd="1" destOrd="0" presId="urn:microsoft.com/office/officeart/2009/3/layout/RandomtoResultProcess"/>
    <dgm:cxn modelId="{E3AFC859-1644-41A3-9A2F-D0054B4BE659}" type="presParOf" srcId="{2CA1DAAC-14A4-46D5-9474-9AEB59A478F9}" destId="{0A961A83-1F70-4807-827B-ED768E6AA0D3}" srcOrd="2" destOrd="0" presId="urn:microsoft.com/office/officeart/2009/3/layout/RandomtoResultProcess"/>
    <dgm:cxn modelId="{50B4DA27-0448-403C-905B-FD291CC01512}" type="presParOf" srcId="{2CA1DAAC-14A4-46D5-9474-9AEB59A478F9}" destId="{D5A0C3DE-30B9-4D26-A85A-F3BF6EE79F86}" srcOrd="3" destOrd="0" presId="urn:microsoft.com/office/officeart/2009/3/layout/RandomtoResultProcess"/>
    <dgm:cxn modelId="{BD98D74E-0B4D-44AC-8BED-B96CA71E4503}" type="presParOf" srcId="{2CA1DAAC-14A4-46D5-9474-9AEB59A478F9}" destId="{2F430572-5CA6-43EC-AB6F-81F5496CC6B3}" srcOrd="4" destOrd="0" presId="urn:microsoft.com/office/officeart/2009/3/layout/RandomtoResultProcess"/>
    <dgm:cxn modelId="{A4DB1FFC-2CA8-4B9E-9B9B-AD67F51C4B89}" type="presParOf" srcId="{2CA1DAAC-14A4-46D5-9474-9AEB59A478F9}" destId="{B60CE1FD-02A7-4AF1-AC38-138EFD80D31F}" srcOrd="5" destOrd="0" presId="urn:microsoft.com/office/officeart/2009/3/layout/RandomtoResultProcess"/>
    <dgm:cxn modelId="{F47B360F-7E2A-4643-BD4D-57B92BF4CB91}" type="presParOf" srcId="{2CA1DAAC-14A4-46D5-9474-9AEB59A478F9}" destId="{90535BE3-6D33-4A83-BA08-A6FF59ADD6DD}" srcOrd="6" destOrd="0" presId="urn:microsoft.com/office/officeart/2009/3/layout/RandomtoResultProcess"/>
    <dgm:cxn modelId="{EB0859AC-BA9F-499A-A9C8-D4D3CF71B3EA}" type="presParOf" srcId="{2CA1DAAC-14A4-46D5-9474-9AEB59A478F9}" destId="{0045A5AB-6344-4661-AF06-2B0FAC2BF443}" srcOrd="7" destOrd="0" presId="urn:microsoft.com/office/officeart/2009/3/layout/RandomtoResultProcess"/>
    <dgm:cxn modelId="{5DA13919-E705-4D70-99C2-392342026C58}" type="presParOf" srcId="{2CA1DAAC-14A4-46D5-9474-9AEB59A478F9}" destId="{A9C42C94-3147-4254-A7AB-74CF2ABDBD24}" srcOrd="8" destOrd="0" presId="urn:microsoft.com/office/officeart/2009/3/layout/RandomtoResultProcess"/>
    <dgm:cxn modelId="{17FF1E39-D7B0-4123-AFD7-DD09468758F7}" type="presParOf" srcId="{2CA1DAAC-14A4-46D5-9474-9AEB59A478F9}" destId="{6ABF9CF8-2C45-4688-B131-4244DCAC2F8B}" srcOrd="9" destOrd="0" presId="urn:microsoft.com/office/officeart/2009/3/layout/RandomtoResultProcess"/>
    <dgm:cxn modelId="{9697EBBF-9799-4B5D-B2ED-9A067C3656B5}" type="presParOf" srcId="{2CA1DAAC-14A4-46D5-9474-9AEB59A478F9}" destId="{22D8983D-A10F-4255-BEB2-ED5E13C56791}" srcOrd="10" destOrd="0" presId="urn:microsoft.com/office/officeart/2009/3/layout/RandomtoResultProcess"/>
    <dgm:cxn modelId="{6CA08E26-1F03-48C7-9C9F-7D4414443750}" type="presParOf" srcId="{2CA1DAAC-14A4-46D5-9474-9AEB59A478F9}" destId="{6522AD9F-2755-4460-B818-F1EA9A5138DD}" srcOrd="11" destOrd="0" presId="urn:microsoft.com/office/officeart/2009/3/layout/RandomtoResultProcess"/>
    <dgm:cxn modelId="{A0909680-231D-4EF7-99DD-643B347EF921}" type="presParOf" srcId="{2CA1DAAC-14A4-46D5-9474-9AEB59A478F9}" destId="{AFB4135F-215E-44D0-BFE6-74EDAAED770F}" srcOrd="12" destOrd="0" presId="urn:microsoft.com/office/officeart/2009/3/layout/RandomtoResultProcess"/>
    <dgm:cxn modelId="{868F8FE9-8E6B-415A-88AA-01359E27229C}" type="presParOf" srcId="{2CA1DAAC-14A4-46D5-9474-9AEB59A478F9}" destId="{7A1ADB03-15F6-4FCC-BFE1-90F324E4BCCB}" srcOrd="13" destOrd="0" presId="urn:microsoft.com/office/officeart/2009/3/layout/RandomtoResultProcess"/>
    <dgm:cxn modelId="{D63712C4-9A7D-404F-A00D-49D9651954CE}" type="presParOf" srcId="{2CA1DAAC-14A4-46D5-9474-9AEB59A478F9}" destId="{42C3D415-110C-4837-969B-85ADAFB92153}" srcOrd="14" destOrd="0" presId="urn:microsoft.com/office/officeart/2009/3/layout/RandomtoResultProcess"/>
    <dgm:cxn modelId="{3307689F-A34C-49A6-B544-78B0EF883B87}" type="presParOf" srcId="{2CA1DAAC-14A4-46D5-9474-9AEB59A478F9}" destId="{62D51A0F-FF0F-4178-8978-0F5C78C45C7B}" srcOrd="15" destOrd="0" presId="urn:microsoft.com/office/officeart/2009/3/layout/RandomtoResultProcess"/>
    <dgm:cxn modelId="{BA55CD53-9154-49BC-9F24-4FFDB8638415}" type="presParOf" srcId="{2CA1DAAC-14A4-46D5-9474-9AEB59A478F9}" destId="{AFAFEC60-B009-48D3-A8A3-3C3B66B986CA}" srcOrd="16" destOrd="0" presId="urn:microsoft.com/office/officeart/2009/3/layout/RandomtoResultProcess"/>
    <dgm:cxn modelId="{18530FF1-AFE1-4CFA-A454-23E01D232230}" type="presParOf" srcId="{2CA1DAAC-14A4-46D5-9474-9AEB59A478F9}" destId="{4395C90D-65ED-4E2D-AAEE-68691A6C72E1}" srcOrd="17" destOrd="0" presId="urn:microsoft.com/office/officeart/2009/3/layout/RandomtoResultProcess"/>
    <dgm:cxn modelId="{C3D38635-24CE-4C50-8793-79B705818725}" type="presParOf" srcId="{2CA1DAAC-14A4-46D5-9474-9AEB59A478F9}" destId="{218F3E9B-A21B-475F-8406-53630BEB5145}" srcOrd="18" destOrd="0" presId="urn:microsoft.com/office/officeart/2009/3/layout/RandomtoResultProcess"/>
    <dgm:cxn modelId="{1ECF4D4D-3A29-4133-8EB4-19D83F6EAF2D}" type="presParOf" srcId="{02EE53E3-6E28-42E5-86B9-116F1584A3F4}" destId="{DC677D50-7AB8-416B-8097-7B46A9D9EE65}" srcOrd="1" destOrd="0" presId="urn:microsoft.com/office/officeart/2009/3/layout/RandomtoResultProcess"/>
    <dgm:cxn modelId="{26C656D6-100B-4E3B-BA2C-A8D7AA686313}" type="presParOf" srcId="{DC677D50-7AB8-416B-8097-7B46A9D9EE65}" destId="{A79FB351-C1C1-4B58-AEA8-89B798E595D9}" srcOrd="0" destOrd="0" presId="urn:microsoft.com/office/officeart/2009/3/layout/RandomtoResultProcess"/>
    <dgm:cxn modelId="{1C464FF1-7424-457B-96DD-7835F6B3AA4D}" type="presParOf" srcId="{DC677D50-7AB8-416B-8097-7B46A9D9EE65}" destId="{52D26FE1-D35A-4B2C-AF99-CE6C29CD137B}" srcOrd="1" destOrd="0" presId="urn:microsoft.com/office/officeart/2009/3/layout/RandomtoResultProcess"/>
    <dgm:cxn modelId="{872EA60C-77F2-4A64-8838-B17BB9442515}" type="presParOf" srcId="{02EE53E3-6E28-42E5-86B9-116F1584A3F4}" destId="{0622CB19-87BA-4D85-A9C5-4B6E92D8E294}" srcOrd="2" destOrd="0" presId="urn:microsoft.com/office/officeart/2009/3/layout/RandomtoResultProcess"/>
    <dgm:cxn modelId="{7B6828CB-73D2-4A7D-BE05-AD5389602DA2}" type="presParOf" srcId="{02EE53E3-6E28-42E5-86B9-116F1584A3F4}" destId="{57A75E6C-71C5-4576-986D-900A8623872F}" srcOrd="3" destOrd="0" presId="urn:microsoft.com/office/officeart/2009/3/layout/RandomtoResultProcess"/>
    <dgm:cxn modelId="{FB65DE33-1800-4E0D-B696-0428C70EEAD3}" type="presParOf" srcId="{57A75E6C-71C5-4576-986D-900A8623872F}" destId="{D14343BA-886F-419E-91F9-FA4095F752CF}" srcOrd="0" destOrd="0" presId="urn:microsoft.com/office/officeart/2009/3/layout/RandomtoResultProcess"/>
    <dgm:cxn modelId="{3C34F172-9172-47B5-90DC-86BA4DFABD01}" type="presParOf" srcId="{57A75E6C-71C5-4576-986D-900A8623872F}" destId="{59E9E5DB-F584-4036-8DC3-2E72A01A4CB4}" srcOrd="1" destOrd="0" presId="urn:microsoft.com/office/officeart/2009/3/layout/RandomtoResultProcess"/>
    <dgm:cxn modelId="{F2233D86-CFE1-4DBC-93D3-7CEC8434F299}" type="presParOf" srcId="{02EE53E3-6E28-42E5-86B9-116F1584A3F4}" destId="{3D30A0C4-1CDB-42C5-8152-CCB4C1E04CCA}" srcOrd="4" destOrd="0" presId="urn:microsoft.com/office/officeart/2009/3/layout/RandomtoResultProcess"/>
    <dgm:cxn modelId="{57B60DEA-E3DF-4E52-BCB6-47FDAF451DD7}" type="presParOf" srcId="{3D30A0C4-1CDB-42C5-8152-CCB4C1E04CCA}" destId="{0CE6ADDD-CE94-4AE2-ADE5-03068BEC365B}" srcOrd="0" destOrd="0" presId="urn:microsoft.com/office/officeart/2009/3/layout/RandomtoResultProcess"/>
    <dgm:cxn modelId="{C03D1536-541A-4C74-A128-033B5CB519CC}" type="presParOf" srcId="{3D30A0C4-1CDB-42C5-8152-CCB4C1E04CCA}" destId="{0DA4DB0A-63D8-489C-B72B-3EB669844BA6}" srcOrd="1" destOrd="0" presId="urn:microsoft.com/office/officeart/2009/3/layout/RandomtoResultProcess"/>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FB925-5D44-42A0-9FFB-4239D25E93D2}">
      <dsp:nvSpPr>
        <dsp:cNvPr id="0" name=""/>
        <dsp:cNvSpPr/>
      </dsp:nvSpPr>
      <dsp:spPr>
        <a:xfrm>
          <a:off x="6208"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D4410-AD54-430A-B0E2-B5D7CC73479F}">
      <dsp:nvSpPr>
        <dsp:cNvPr id="0" name=""/>
        <dsp:cNvSpPr/>
      </dsp:nvSpPr>
      <dsp:spPr>
        <a:xfrm>
          <a:off x="62364" y="990425"/>
          <a:ext cx="449252" cy="449252"/>
        </a:xfrm>
        <a:prstGeom prst="pie">
          <a:avLst>
            <a:gd name="adj1" fmla="val 14657142"/>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B7EF5D-8FF1-460E-8123-713B25862EB4}">
      <dsp:nvSpPr>
        <dsp:cNvPr id="0" name=""/>
        <dsp:cNvSpPr/>
      </dsp:nvSpPr>
      <dsp:spPr>
        <a:xfrm rot="16200000">
          <a:off x="-639592"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 </a:t>
          </a:r>
        </a:p>
      </dsp:txBody>
      <dsp:txXfrm>
        <a:off x="-639592" y="2197791"/>
        <a:ext cx="1628540" cy="336939"/>
      </dsp:txXfrm>
    </dsp:sp>
    <dsp:sp modelId="{92993679-F0BF-4449-A6CA-ACB593B15FFB}">
      <dsp:nvSpPr>
        <dsp:cNvPr id="0" name=""/>
        <dsp:cNvSpPr/>
      </dsp:nvSpPr>
      <dsp:spPr>
        <a:xfrm>
          <a:off x="399304"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399304" y="934268"/>
        <a:ext cx="1123131" cy="2246262"/>
      </dsp:txXfrm>
    </dsp:sp>
    <dsp:sp modelId="{4D3525AD-4AAA-486A-88F4-F89221E16FCF}">
      <dsp:nvSpPr>
        <dsp:cNvPr id="0" name=""/>
        <dsp:cNvSpPr/>
      </dsp:nvSpPr>
      <dsp:spPr>
        <a:xfrm>
          <a:off x="1808834"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9B3A87-F4AE-4D6B-9570-42E80F5571A4}">
      <dsp:nvSpPr>
        <dsp:cNvPr id="0" name=""/>
        <dsp:cNvSpPr/>
      </dsp:nvSpPr>
      <dsp:spPr>
        <a:xfrm>
          <a:off x="1864990" y="990425"/>
          <a:ext cx="449252" cy="449252"/>
        </a:xfrm>
        <a:prstGeom prst="pie">
          <a:avLst>
            <a:gd name="adj1" fmla="val 13114284"/>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0F1FF6-70DF-4E4E-8323-0B3F4F25CFE3}">
      <dsp:nvSpPr>
        <dsp:cNvPr id="0" name=""/>
        <dsp:cNvSpPr/>
      </dsp:nvSpPr>
      <dsp:spPr>
        <a:xfrm rot="16200000">
          <a:off x="1163033"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endParaRPr lang="en-US" sz="2400" kern="1200" dirty="0"/>
        </a:p>
      </dsp:txBody>
      <dsp:txXfrm>
        <a:off x="1163033" y="2197791"/>
        <a:ext cx="1628540" cy="336939"/>
      </dsp:txXfrm>
    </dsp:sp>
    <dsp:sp modelId="{F9A30681-09B6-4AFE-931B-A939FFD51EE3}">
      <dsp:nvSpPr>
        <dsp:cNvPr id="0" name=""/>
        <dsp:cNvSpPr/>
      </dsp:nvSpPr>
      <dsp:spPr>
        <a:xfrm>
          <a:off x="2201930"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2201930" y="934268"/>
        <a:ext cx="1123131" cy="2246262"/>
      </dsp:txXfrm>
    </dsp:sp>
    <dsp:sp modelId="{9784B15B-C6DE-4BC7-8712-1C302876C680}">
      <dsp:nvSpPr>
        <dsp:cNvPr id="0" name=""/>
        <dsp:cNvSpPr/>
      </dsp:nvSpPr>
      <dsp:spPr>
        <a:xfrm>
          <a:off x="3611460"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787ADC-6BA4-417E-BEEE-BF6EE6B6D2E4}">
      <dsp:nvSpPr>
        <dsp:cNvPr id="0" name=""/>
        <dsp:cNvSpPr/>
      </dsp:nvSpPr>
      <dsp:spPr>
        <a:xfrm>
          <a:off x="3667616" y="990425"/>
          <a:ext cx="449252" cy="449252"/>
        </a:xfrm>
        <a:prstGeom prst="pie">
          <a:avLst>
            <a:gd name="adj1" fmla="val 11571426"/>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CACC6-5DD8-469B-89E5-DAE74C538C56}">
      <dsp:nvSpPr>
        <dsp:cNvPr id="0" name=""/>
        <dsp:cNvSpPr/>
      </dsp:nvSpPr>
      <dsp:spPr>
        <a:xfrm rot="16200000">
          <a:off x="2965659"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 </a:t>
          </a:r>
        </a:p>
      </dsp:txBody>
      <dsp:txXfrm>
        <a:off x="2965659" y="2197791"/>
        <a:ext cx="1628540" cy="336939"/>
      </dsp:txXfrm>
    </dsp:sp>
    <dsp:sp modelId="{D022BFA0-EF75-4626-8FA8-9EE9AF23C4D0}">
      <dsp:nvSpPr>
        <dsp:cNvPr id="0" name=""/>
        <dsp:cNvSpPr/>
      </dsp:nvSpPr>
      <dsp:spPr>
        <a:xfrm>
          <a:off x="4004556"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4004556" y="934268"/>
        <a:ext cx="1123131" cy="2246262"/>
      </dsp:txXfrm>
    </dsp:sp>
    <dsp:sp modelId="{5D1BCAC2-A244-477D-98DB-7D4AC9689C07}">
      <dsp:nvSpPr>
        <dsp:cNvPr id="0" name=""/>
        <dsp:cNvSpPr/>
      </dsp:nvSpPr>
      <dsp:spPr>
        <a:xfrm>
          <a:off x="5414086"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14E73-8728-4816-A8E5-5635FFB2B799}">
      <dsp:nvSpPr>
        <dsp:cNvPr id="0" name=""/>
        <dsp:cNvSpPr/>
      </dsp:nvSpPr>
      <dsp:spPr>
        <a:xfrm>
          <a:off x="5470242" y="990425"/>
          <a:ext cx="449252" cy="449252"/>
        </a:xfrm>
        <a:prstGeom prst="pie">
          <a:avLst>
            <a:gd name="adj1" fmla="val 10028574"/>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CB6EA-DB5C-4756-BC38-1F29DFDEFFAD}">
      <dsp:nvSpPr>
        <dsp:cNvPr id="0" name=""/>
        <dsp:cNvSpPr/>
      </dsp:nvSpPr>
      <dsp:spPr>
        <a:xfrm rot="16200000">
          <a:off x="4768285"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endParaRPr lang="en-US" sz="2400" kern="1200" dirty="0"/>
        </a:p>
      </dsp:txBody>
      <dsp:txXfrm>
        <a:off x="4768285" y="2197791"/>
        <a:ext cx="1628540" cy="336939"/>
      </dsp:txXfrm>
    </dsp:sp>
    <dsp:sp modelId="{BC82AF4F-73A9-42C8-B2BE-728EE799A31B}">
      <dsp:nvSpPr>
        <dsp:cNvPr id="0" name=""/>
        <dsp:cNvSpPr/>
      </dsp:nvSpPr>
      <dsp:spPr>
        <a:xfrm>
          <a:off x="5807182"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5807182" y="934268"/>
        <a:ext cx="1123131" cy="2246262"/>
      </dsp:txXfrm>
    </dsp:sp>
    <dsp:sp modelId="{05C84991-90A7-4BC9-ADC4-76FA3F99DF5B}">
      <dsp:nvSpPr>
        <dsp:cNvPr id="0" name=""/>
        <dsp:cNvSpPr/>
      </dsp:nvSpPr>
      <dsp:spPr>
        <a:xfrm>
          <a:off x="7216712"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C24B6-1D16-4E99-8C37-215739E29393}">
      <dsp:nvSpPr>
        <dsp:cNvPr id="0" name=""/>
        <dsp:cNvSpPr/>
      </dsp:nvSpPr>
      <dsp:spPr>
        <a:xfrm>
          <a:off x="7272868" y="990425"/>
          <a:ext cx="449252" cy="449252"/>
        </a:xfrm>
        <a:prstGeom prst="pie">
          <a:avLst>
            <a:gd name="adj1" fmla="val 8485716"/>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0B45C-B7DB-4510-B240-761521394D32}">
      <dsp:nvSpPr>
        <dsp:cNvPr id="0" name=""/>
        <dsp:cNvSpPr/>
      </dsp:nvSpPr>
      <dsp:spPr>
        <a:xfrm rot="16200000">
          <a:off x="6570911"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 </a:t>
          </a:r>
        </a:p>
      </dsp:txBody>
      <dsp:txXfrm>
        <a:off x="6570911" y="2197791"/>
        <a:ext cx="1628540" cy="336939"/>
      </dsp:txXfrm>
    </dsp:sp>
    <dsp:sp modelId="{197E67C3-CC21-4EA1-99B1-5D117DA0DFEF}">
      <dsp:nvSpPr>
        <dsp:cNvPr id="0" name=""/>
        <dsp:cNvSpPr/>
      </dsp:nvSpPr>
      <dsp:spPr>
        <a:xfrm>
          <a:off x="7609808"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7609808" y="934268"/>
        <a:ext cx="1123131" cy="2246262"/>
      </dsp:txXfrm>
    </dsp:sp>
    <dsp:sp modelId="{FEF91B7C-0858-4C12-B7D4-A28F050D8CBB}">
      <dsp:nvSpPr>
        <dsp:cNvPr id="0" name=""/>
        <dsp:cNvSpPr/>
      </dsp:nvSpPr>
      <dsp:spPr>
        <a:xfrm>
          <a:off x="9019338"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BA2FE7-DD2E-4792-A13B-DA753B787952}">
      <dsp:nvSpPr>
        <dsp:cNvPr id="0" name=""/>
        <dsp:cNvSpPr/>
      </dsp:nvSpPr>
      <dsp:spPr>
        <a:xfrm>
          <a:off x="9075494" y="990425"/>
          <a:ext cx="449252" cy="449252"/>
        </a:xfrm>
        <a:prstGeom prst="pie">
          <a:avLst>
            <a:gd name="adj1" fmla="val 6942858"/>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BE909-9389-41E4-91BB-59D42DC4F1EA}">
      <dsp:nvSpPr>
        <dsp:cNvPr id="0" name=""/>
        <dsp:cNvSpPr/>
      </dsp:nvSpPr>
      <dsp:spPr>
        <a:xfrm rot="16200000">
          <a:off x="8373537"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endParaRPr lang="en-US" sz="2400" kern="1200" dirty="0"/>
        </a:p>
      </dsp:txBody>
      <dsp:txXfrm>
        <a:off x="8373537" y="2197791"/>
        <a:ext cx="1628540" cy="336939"/>
      </dsp:txXfrm>
    </dsp:sp>
    <dsp:sp modelId="{2F657B5E-965A-4783-82D9-F1CC8EE86DBC}">
      <dsp:nvSpPr>
        <dsp:cNvPr id="0" name=""/>
        <dsp:cNvSpPr/>
      </dsp:nvSpPr>
      <dsp:spPr>
        <a:xfrm>
          <a:off x="9412434"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9412434" y="934268"/>
        <a:ext cx="1123131" cy="2246262"/>
      </dsp:txXfrm>
    </dsp:sp>
    <dsp:sp modelId="{717EC61F-D93F-4A99-B27C-FEB748DFFBB6}">
      <dsp:nvSpPr>
        <dsp:cNvPr id="0" name=""/>
        <dsp:cNvSpPr/>
      </dsp:nvSpPr>
      <dsp:spPr>
        <a:xfrm>
          <a:off x="10821964" y="934268"/>
          <a:ext cx="561565" cy="561565"/>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99A78-6C00-46AB-A606-89259F401A87}">
      <dsp:nvSpPr>
        <dsp:cNvPr id="0" name=""/>
        <dsp:cNvSpPr/>
      </dsp:nvSpPr>
      <dsp:spPr>
        <a:xfrm>
          <a:off x="10878120" y="990425"/>
          <a:ext cx="449252" cy="449252"/>
        </a:xfrm>
        <a:prstGeom prst="pie">
          <a:avLst>
            <a:gd name="adj1" fmla="val 54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9E46E1-87FB-4C10-AA46-D4E14D94B013}">
      <dsp:nvSpPr>
        <dsp:cNvPr id="0" name=""/>
        <dsp:cNvSpPr/>
      </dsp:nvSpPr>
      <dsp:spPr>
        <a:xfrm rot="16200000">
          <a:off x="10176163" y="2197791"/>
          <a:ext cx="1628540" cy="33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 </a:t>
          </a:r>
        </a:p>
      </dsp:txBody>
      <dsp:txXfrm>
        <a:off x="10176163" y="2197791"/>
        <a:ext cx="1628540" cy="336939"/>
      </dsp:txXfrm>
    </dsp:sp>
    <dsp:sp modelId="{6A4B7427-9C16-4513-9CA0-2ACBBC9E4600}">
      <dsp:nvSpPr>
        <dsp:cNvPr id="0" name=""/>
        <dsp:cNvSpPr/>
      </dsp:nvSpPr>
      <dsp:spPr>
        <a:xfrm>
          <a:off x="11215060" y="934268"/>
          <a:ext cx="1123131" cy="224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11215060" y="934268"/>
        <a:ext cx="1123131" cy="22462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FEF2-E41E-47E6-BD43-C1534994B0FE}">
      <dsp:nvSpPr>
        <dsp:cNvPr id="0" name=""/>
        <dsp:cNvSpPr/>
      </dsp:nvSpPr>
      <dsp:spPr>
        <a:xfrm>
          <a:off x="443826" y="234029"/>
          <a:ext cx="1621917" cy="56327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9F93A-6A2D-4A5A-8FF7-ED33D0128F38}">
      <dsp:nvSpPr>
        <dsp:cNvPr id="0" name=""/>
        <dsp:cNvSpPr/>
      </dsp:nvSpPr>
      <dsp:spPr>
        <a:xfrm>
          <a:off x="1100137" y="1613287"/>
          <a:ext cx="314324" cy="2011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4287A-FED4-4C14-AAAB-982509DF437C}">
      <dsp:nvSpPr>
        <dsp:cNvPr id="0" name=""/>
        <dsp:cNvSpPr/>
      </dsp:nvSpPr>
      <dsp:spPr>
        <a:xfrm>
          <a:off x="266700" y="1804512"/>
          <a:ext cx="1981198" cy="31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Progress review</a:t>
          </a:r>
        </a:p>
      </dsp:txBody>
      <dsp:txXfrm>
        <a:off x="266700" y="1804512"/>
        <a:ext cx="1981198" cy="316609"/>
      </dsp:txXfrm>
    </dsp:sp>
    <dsp:sp modelId="{1E4921E1-399B-4B75-8988-F6FE2B6A11D2}">
      <dsp:nvSpPr>
        <dsp:cNvPr id="0" name=""/>
        <dsp:cNvSpPr/>
      </dsp:nvSpPr>
      <dsp:spPr>
        <a:xfrm>
          <a:off x="1033500" y="840802"/>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ResPro</a:t>
          </a:r>
          <a:endParaRPr lang="en-US" sz="1000" kern="1200" dirty="0"/>
        </a:p>
      </dsp:txBody>
      <dsp:txXfrm>
        <a:off x="1116357" y="923659"/>
        <a:ext cx="400071" cy="400071"/>
      </dsp:txXfrm>
    </dsp:sp>
    <dsp:sp modelId="{77ED6296-C261-4572-88AF-79F7254EC5C5}">
      <dsp:nvSpPr>
        <dsp:cNvPr id="0" name=""/>
        <dsp:cNvSpPr/>
      </dsp:nvSpPr>
      <dsp:spPr>
        <a:xfrm>
          <a:off x="628649" y="416338"/>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ITARS</a:t>
          </a:r>
        </a:p>
      </dsp:txBody>
      <dsp:txXfrm>
        <a:off x="711506" y="499195"/>
        <a:ext cx="400071" cy="400071"/>
      </dsp:txXfrm>
    </dsp:sp>
    <dsp:sp modelId="{B302D995-1A89-496C-8698-C96DD14BB487}">
      <dsp:nvSpPr>
        <dsp:cNvPr id="0" name=""/>
        <dsp:cNvSpPr/>
      </dsp:nvSpPr>
      <dsp:spPr>
        <a:xfrm>
          <a:off x="1207008" y="279543"/>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Field notes</a:t>
          </a:r>
        </a:p>
      </dsp:txBody>
      <dsp:txXfrm>
        <a:off x="1289865" y="362400"/>
        <a:ext cx="400071" cy="400071"/>
      </dsp:txXfrm>
    </dsp:sp>
    <dsp:sp modelId="{730AAD40-44A6-40BC-A06B-CFCCDDEE3466}">
      <dsp:nvSpPr>
        <dsp:cNvPr id="0" name=""/>
        <dsp:cNvSpPr/>
      </dsp:nvSpPr>
      <dsp:spPr>
        <a:xfrm>
          <a:off x="377189" y="164878"/>
          <a:ext cx="1760220" cy="140817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FEF2-E41E-47E6-BD43-C1534994B0FE}">
      <dsp:nvSpPr>
        <dsp:cNvPr id="0" name=""/>
        <dsp:cNvSpPr/>
      </dsp:nvSpPr>
      <dsp:spPr>
        <a:xfrm>
          <a:off x="443826" y="203722"/>
          <a:ext cx="1621917" cy="56327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9F93A-6A2D-4A5A-8FF7-ED33D0128F38}">
      <dsp:nvSpPr>
        <dsp:cNvPr id="0" name=""/>
        <dsp:cNvSpPr/>
      </dsp:nvSpPr>
      <dsp:spPr>
        <a:xfrm>
          <a:off x="1100137" y="1582980"/>
          <a:ext cx="314324" cy="2011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4287A-FED4-4C14-AAAB-982509DF437C}">
      <dsp:nvSpPr>
        <dsp:cNvPr id="0" name=""/>
        <dsp:cNvSpPr/>
      </dsp:nvSpPr>
      <dsp:spPr>
        <a:xfrm>
          <a:off x="70139" y="1713590"/>
          <a:ext cx="2374320" cy="43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Progress review</a:t>
          </a:r>
        </a:p>
      </dsp:txBody>
      <dsp:txXfrm>
        <a:off x="70139" y="1713590"/>
        <a:ext cx="2374320" cy="437838"/>
      </dsp:txXfrm>
    </dsp:sp>
    <dsp:sp modelId="{1E4921E1-399B-4B75-8988-F6FE2B6A11D2}">
      <dsp:nvSpPr>
        <dsp:cNvPr id="0" name=""/>
        <dsp:cNvSpPr/>
      </dsp:nvSpPr>
      <dsp:spPr>
        <a:xfrm>
          <a:off x="1033500" y="810495"/>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ResPro</a:t>
          </a:r>
          <a:endParaRPr lang="en-US" sz="1000" kern="1200" dirty="0"/>
        </a:p>
      </dsp:txBody>
      <dsp:txXfrm>
        <a:off x="1116357" y="893352"/>
        <a:ext cx="400071" cy="400071"/>
      </dsp:txXfrm>
    </dsp:sp>
    <dsp:sp modelId="{77ED6296-C261-4572-88AF-79F7254EC5C5}">
      <dsp:nvSpPr>
        <dsp:cNvPr id="0" name=""/>
        <dsp:cNvSpPr/>
      </dsp:nvSpPr>
      <dsp:spPr>
        <a:xfrm>
          <a:off x="628649" y="386030"/>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ITARS</a:t>
          </a:r>
        </a:p>
      </dsp:txBody>
      <dsp:txXfrm>
        <a:off x="711506" y="468887"/>
        <a:ext cx="400071" cy="400071"/>
      </dsp:txXfrm>
    </dsp:sp>
    <dsp:sp modelId="{B302D995-1A89-496C-8698-C96DD14BB487}">
      <dsp:nvSpPr>
        <dsp:cNvPr id="0" name=""/>
        <dsp:cNvSpPr/>
      </dsp:nvSpPr>
      <dsp:spPr>
        <a:xfrm>
          <a:off x="1207008" y="249236"/>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Field notes</a:t>
          </a:r>
        </a:p>
      </dsp:txBody>
      <dsp:txXfrm>
        <a:off x="1289865" y="332093"/>
        <a:ext cx="400071" cy="400071"/>
      </dsp:txXfrm>
    </dsp:sp>
    <dsp:sp modelId="{730AAD40-44A6-40BC-A06B-CFCCDDEE3466}">
      <dsp:nvSpPr>
        <dsp:cNvPr id="0" name=""/>
        <dsp:cNvSpPr/>
      </dsp:nvSpPr>
      <dsp:spPr>
        <a:xfrm>
          <a:off x="377189" y="134570"/>
          <a:ext cx="1760220" cy="140817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0D6FD-B3A5-4566-AD26-0C2D2AC592E9}">
      <dsp:nvSpPr>
        <dsp:cNvPr id="0" name=""/>
        <dsp:cNvSpPr/>
      </dsp:nvSpPr>
      <dsp:spPr>
        <a:xfrm>
          <a:off x="0" y="4858"/>
          <a:ext cx="1257299" cy="22031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dirty="0"/>
            <a:t>Resident</a:t>
          </a:r>
        </a:p>
      </dsp:txBody>
      <dsp:txXfrm>
        <a:off x="61376" y="66234"/>
        <a:ext cx="1134547" cy="2080409"/>
      </dsp:txXfrm>
    </dsp:sp>
    <dsp:sp modelId="{17203396-8B49-4A7A-B19E-6A400ABF0EE8}">
      <dsp:nvSpPr>
        <dsp:cNvPr id="0" name=""/>
        <dsp:cNvSpPr/>
      </dsp:nvSpPr>
      <dsp:spPr>
        <a:xfrm>
          <a:off x="0" y="2251219"/>
          <a:ext cx="1257299" cy="22031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Resident and Faculty</a:t>
          </a:r>
        </a:p>
      </dsp:txBody>
      <dsp:txXfrm>
        <a:off x="61376" y="2312595"/>
        <a:ext cx="1134547" cy="2080409"/>
      </dsp:txXfrm>
    </dsp:sp>
    <dsp:sp modelId="{DB71D302-8E58-44A2-BBB9-6CBD9D8D0DEA}">
      <dsp:nvSpPr>
        <dsp:cNvPr id="0" name=""/>
        <dsp:cNvSpPr/>
      </dsp:nvSpPr>
      <dsp:spPr>
        <a:xfrm>
          <a:off x="0" y="4502438"/>
          <a:ext cx="1257299" cy="22031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Faculty</a:t>
          </a:r>
        </a:p>
      </dsp:txBody>
      <dsp:txXfrm>
        <a:off x="61376" y="4563814"/>
        <a:ext cx="1134547" cy="20804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FEF2-E41E-47E6-BD43-C1534994B0FE}">
      <dsp:nvSpPr>
        <dsp:cNvPr id="0" name=""/>
        <dsp:cNvSpPr/>
      </dsp:nvSpPr>
      <dsp:spPr>
        <a:xfrm>
          <a:off x="443826" y="218884"/>
          <a:ext cx="1621917" cy="56327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9F93A-6A2D-4A5A-8FF7-ED33D0128F38}">
      <dsp:nvSpPr>
        <dsp:cNvPr id="0" name=""/>
        <dsp:cNvSpPr/>
      </dsp:nvSpPr>
      <dsp:spPr>
        <a:xfrm>
          <a:off x="1100137" y="1598142"/>
          <a:ext cx="314324" cy="2011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4287A-FED4-4C14-AAAB-982509DF437C}">
      <dsp:nvSpPr>
        <dsp:cNvPr id="0" name=""/>
        <dsp:cNvSpPr/>
      </dsp:nvSpPr>
      <dsp:spPr>
        <a:xfrm>
          <a:off x="502919" y="1759077"/>
          <a:ext cx="1508760" cy="37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GRADUATION </a:t>
          </a:r>
        </a:p>
      </dsp:txBody>
      <dsp:txXfrm>
        <a:off x="502919" y="1759077"/>
        <a:ext cx="1508760" cy="377190"/>
      </dsp:txXfrm>
    </dsp:sp>
    <dsp:sp modelId="{1E4921E1-399B-4B75-8988-F6FE2B6A11D2}">
      <dsp:nvSpPr>
        <dsp:cNvPr id="0" name=""/>
        <dsp:cNvSpPr/>
      </dsp:nvSpPr>
      <dsp:spPr>
        <a:xfrm>
          <a:off x="1033500" y="825657"/>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ResPro</a:t>
          </a:r>
          <a:endParaRPr lang="en-US" sz="1000" kern="1200" dirty="0"/>
        </a:p>
      </dsp:txBody>
      <dsp:txXfrm>
        <a:off x="1116357" y="908514"/>
        <a:ext cx="400071" cy="400071"/>
      </dsp:txXfrm>
    </dsp:sp>
    <dsp:sp modelId="{77ED6296-C261-4572-88AF-79F7254EC5C5}">
      <dsp:nvSpPr>
        <dsp:cNvPr id="0" name=""/>
        <dsp:cNvSpPr/>
      </dsp:nvSpPr>
      <dsp:spPr>
        <a:xfrm>
          <a:off x="628649" y="401193"/>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ITARS</a:t>
          </a:r>
        </a:p>
      </dsp:txBody>
      <dsp:txXfrm>
        <a:off x="711506" y="484050"/>
        <a:ext cx="400071" cy="400071"/>
      </dsp:txXfrm>
    </dsp:sp>
    <dsp:sp modelId="{A4F7C347-4B87-4F97-AC84-F619FF79F354}">
      <dsp:nvSpPr>
        <dsp:cNvPr id="0" name=""/>
        <dsp:cNvSpPr/>
      </dsp:nvSpPr>
      <dsp:spPr>
        <a:xfrm>
          <a:off x="1207008" y="264398"/>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Field notes</a:t>
          </a:r>
        </a:p>
      </dsp:txBody>
      <dsp:txXfrm>
        <a:off x="1289865" y="347255"/>
        <a:ext cx="400071" cy="400071"/>
      </dsp:txXfrm>
    </dsp:sp>
    <dsp:sp modelId="{730AAD40-44A6-40BC-A06B-CFCCDDEE3466}">
      <dsp:nvSpPr>
        <dsp:cNvPr id="0" name=""/>
        <dsp:cNvSpPr/>
      </dsp:nvSpPr>
      <dsp:spPr>
        <a:xfrm>
          <a:off x="377189" y="149733"/>
          <a:ext cx="1760220" cy="140817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1346E-4CB3-43CD-BFDE-37E1D08545A4}">
      <dsp:nvSpPr>
        <dsp:cNvPr id="0" name=""/>
        <dsp:cNvSpPr/>
      </dsp:nvSpPr>
      <dsp:spPr>
        <a:xfrm>
          <a:off x="5304"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Orientation</a:t>
          </a:r>
        </a:p>
      </dsp:txBody>
      <dsp:txXfrm>
        <a:off x="5304" y="449112"/>
        <a:ext cx="1573187" cy="547200"/>
      </dsp:txXfrm>
    </dsp:sp>
    <dsp:sp modelId="{E8BB3DEA-B051-40E7-9F62-DAF07DC975CB}">
      <dsp:nvSpPr>
        <dsp:cNvPr id="0" name=""/>
        <dsp:cNvSpPr/>
      </dsp:nvSpPr>
      <dsp:spPr>
        <a:xfrm>
          <a:off x="5304"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D7BA9-28E0-4BC5-A997-DFB396CCE924}">
      <dsp:nvSpPr>
        <dsp:cNvPr id="0" name=""/>
        <dsp:cNvSpPr/>
      </dsp:nvSpPr>
      <dsp:spPr>
        <a:xfrm>
          <a:off x="1798738"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Month 1-6</a:t>
          </a:r>
        </a:p>
      </dsp:txBody>
      <dsp:txXfrm>
        <a:off x="1798738" y="449112"/>
        <a:ext cx="1573187" cy="547200"/>
      </dsp:txXfrm>
    </dsp:sp>
    <dsp:sp modelId="{90D6A25C-D995-4827-B8FA-89C825BE7E9E}">
      <dsp:nvSpPr>
        <dsp:cNvPr id="0" name=""/>
        <dsp:cNvSpPr/>
      </dsp:nvSpPr>
      <dsp:spPr>
        <a:xfrm>
          <a:off x="1798738"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1798738" y="996312"/>
        <a:ext cx="1573187" cy="1069177"/>
      </dsp:txXfrm>
    </dsp:sp>
    <dsp:sp modelId="{27E92976-1AFE-4DBB-83DB-591D71AD6D35}">
      <dsp:nvSpPr>
        <dsp:cNvPr id="0" name=""/>
        <dsp:cNvSpPr/>
      </dsp:nvSpPr>
      <dsp:spPr>
        <a:xfrm>
          <a:off x="3592172"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Month 7-12</a:t>
          </a:r>
        </a:p>
      </dsp:txBody>
      <dsp:txXfrm>
        <a:off x="3592172" y="449112"/>
        <a:ext cx="1573187" cy="547200"/>
      </dsp:txXfrm>
    </dsp:sp>
    <dsp:sp modelId="{8CB9292F-1D9E-4E6C-9B4F-35667BAD13B1}">
      <dsp:nvSpPr>
        <dsp:cNvPr id="0" name=""/>
        <dsp:cNvSpPr/>
      </dsp:nvSpPr>
      <dsp:spPr>
        <a:xfrm>
          <a:off x="3592172"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3592172" y="996312"/>
        <a:ext cx="1573187" cy="1069177"/>
      </dsp:txXfrm>
    </dsp:sp>
    <dsp:sp modelId="{35FD9C52-3585-47E1-9A3D-17CDF1DEF7EA}">
      <dsp:nvSpPr>
        <dsp:cNvPr id="0" name=""/>
        <dsp:cNvSpPr/>
      </dsp:nvSpPr>
      <dsp:spPr>
        <a:xfrm>
          <a:off x="5385606"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Transition</a:t>
          </a:r>
        </a:p>
      </dsp:txBody>
      <dsp:txXfrm>
        <a:off x="5385606" y="449112"/>
        <a:ext cx="1573187" cy="547200"/>
      </dsp:txXfrm>
    </dsp:sp>
    <dsp:sp modelId="{EFC26B1E-7913-4A97-9BEA-2921FDC06D21}">
      <dsp:nvSpPr>
        <dsp:cNvPr id="0" name=""/>
        <dsp:cNvSpPr/>
      </dsp:nvSpPr>
      <dsp:spPr>
        <a:xfrm>
          <a:off x="5385606"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5385606" y="996312"/>
        <a:ext cx="1573187" cy="1069177"/>
      </dsp:txXfrm>
    </dsp:sp>
    <dsp:sp modelId="{8CB5B67F-35EC-4B69-B47B-814B878ED9C7}">
      <dsp:nvSpPr>
        <dsp:cNvPr id="0" name=""/>
        <dsp:cNvSpPr/>
      </dsp:nvSpPr>
      <dsp:spPr>
        <a:xfrm>
          <a:off x="7179040"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Month 13-18</a:t>
          </a:r>
        </a:p>
      </dsp:txBody>
      <dsp:txXfrm>
        <a:off x="7179040" y="449112"/>
        <a:ext cx="1573187" cy="547200"/>
      </dsp:txXfrm>
    </dsp:sp>
    <dsp:sp modelId="{42F62F34-F528-40D1-93E7-A88E772CD481}">
      <dsp:nvSpPr>
        <dsp:cNvPr id="0" name=""/>
        <dsp:cNvSpPr/>
      </dsp:nvSpPr>
      <dsp:spPr>
        <a:xfrm>
          <a:off x="7179040"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7179040" y="996312"/>
        <a:ext cx="1573187" cy="1069177"/>
      </dsp:txXfrm>
    </dsp:sp>
    <dsp:sp modelId="{027F41D2-D952-4253-9F85-69DCECA790FE}">
      <dsp:nvSpPr>
        <dsp:cNvPr id="0" name=""/>
        <dsp:cNvSpPr/>
      </dsp:nvSpPr>
      <dsp:spPr>
        <a:xfrm>
          <a:off x="8972474"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Month 19-24</a:t>
          </a:r>
        </a:p>
      </dsp:txBody>
      <dsp:txXfrm>
        <a:off x="8972474" y="449112"/>
        <a:ext cx="1573187" cy="547200"/>
      </dsp:txXfrm>
    </dsp:sp>
    <dsp:sp modelId="{7E273ADB-DE13-4FFF-979D-16520E4EAF6D}">
      <dsp:nvSpPr>
        <dsp:cNvPr id="0" name=""/>
        <dsp:cNvSpPr/>
      </dsp:nvSpPr>
      <dsp:spPr>
        <a:xfrm>
          <a:off x="8972474"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8972474" y="996312"/>
        <a:ext cx="1573187" cy="1069177"/>
      </dsp:txXfrm>
    </dsp:sp>
    <dsp:sp modelId="{EE527438-08FE-4331-89B3-5222C606A26A}">
      <dsp:nvSpPr>
        <dsp:cNvPr id="0" name=""/>
        <dsp:cNvSpPr/>
      </dsp:nvSpPr>
      <dsp:spPr>
        <a:xfrm>
          <a:off x="10765908" y="449112"/>
          <a:ext cx="1573187"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Exit</a:t>
          </a:r>
        </a:p>
      </dsp:txBody>
      <dsp:txXfrm>
        <a:off x="10765908" y="449112"/>
        <a:ext cx="1573187" cy="547200"/>
      </dsp:txXfrm>
    </dsp:sp>
    <dsp:sp modelId="{9E67204F-FB98-49E4-8E37-D079F6649963}">
      <dsp:nvSpPr>
        <dsp:cNvPr id="0" name=""/>
        <dsp:cNvSpPr/>
      </dsp:nvSpPr>
      <dsp:spPr>
        <a:xfrm>
          <a:off x="10765908" y="996312"/>
          <a:ext cx="1573187" cy="10691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CCFP Exam (SOOs and SAMPs)</a:t>
          </a:r>
        </a:p>
      </dsp:txBody>
      <dsp:txXfrm>
        <a:off x="10765908" y="996312"/>
        <a:ext cx="1573187" cy="1069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6E707-34B7-49C3-A4AC-845BFC33711D}">
      <dsp:nvSpPr>
        <dsp:cNvPr id="0" name=""/>
        <dsp:cNvSpPr/>
      </dsp:nvSpPr>
      <dsp:spPr>
        <a:xfrm>
          <a:off x="80336" y="444577"/>
          <a:ext cx="1178731" cy="388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Field notes</a:t>
          </a:r>
        </a:p>
      </dsp:txBody>
      <dsp:txXfrm>
        <a:off x="80336" y="444577"/>
        <a:ext cx="1178731" cy="388445"/>
      </dsp:txXfrm>
    </dsp:sp>
    <dsp:sp modelId="{763ADE88-8F56-469C-920D-5630351584DC}">
      <dsp:nvSpPr>
        <dsp:cNvPr id="0" name=""/>
        <dsp:cNvSpPr/>
      </dsp:nvSpPr>
      <dsp:spPr>
        <a:xfrm>
          <a:off x="78997"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61A83-1F70-4807-827B-ED768E6AA0D3}">
      <dsp:nvSpPr>
        <dsp:cNvPr id="0" name=""/>
        <dsp:cNvSpPr/>
      </dsp:nvSpPr>
      <dsp:spPr>
        <a:xfrm>
          <a:off x="144631" y="19516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0C3DE-30B9-4D26-A85A-F3BF6EE79F86}">
      <dsp:nvSpPr>
        <dsp:cNvPr id="0" name=""/>
        <dsp:cNvSpPr/>
      </dsp:nvSpPr>
      <dsp:spPr>
        <a:xfrm>
          <a:off x="302152" y="22142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430572-5CA6-43EC-AB6F-81F5496CC6B3}">
      <dsp:nvSpPr>
        <dsp:cNvPr id="0" name=""/>
        <dsp:cNvSpPr/>
      </dsp:nvSpPr>
      <dsp:spPr>
        <a:xfrm>
          <a:off x="433420" y="77027"/>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CE1FD-02A7-4AF1-AC38-138EFD80D31F}">
      <dsp:nvSpPr>
        <dsp:cNvPr id="0" name=""/>
        <dsp:cNvSpPr/>
      </dsp:nvSpPr>
      <dsp:spPr>
        <a:xfrm>
          <a:off x="604068" y="24520"/>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35BE3-6D33-4A83-BA08-A6FF59ADD6DD}">
      <dsp:nvSpPr>
        <dsp:cNvPr id="0" name=""/>
        <dsp:cNvSpPr/>
      </dsp:nvSpPr>
      <dsp:spPr>
        <a:xfrm>
          <a:off x="814096" y="11640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5A5AB-6344-4661-AF06-2B0FAC2BF443}">
      <dsp:nvSpPr>
        <dsp:cNvPr id="0" name=""/>
        <dsp:cNvSpPr/>
      </dsp:nvSpPr>
      <dsp:spPr>
        <a:xfrm>
          <a:off x="945364" y="18204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C42C94-3147-4254-A7AB-74CF2ABDBD24}">
      <dsp:nvSpPr>
        <dsp:cNvPr id="0" name=""/>
        <dsp:cNvSpPr/>
      </dsp:nvSpPr>
      <dsp:spPr>
        <a:xfrm>
          <a:off x="1129139"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F9CF8-2C45-4688-B131-4244DCAC2F8B}">
      <dsp:nvSpPr>
        <dsp:cNvPr id="0" name=""/>
        <dsp:cNvSpPr/>
      </dsp:nvSpPr>
      <dsp:spPr>
        <a:xfrm>
          <a:off x="1207900" y="470831"/>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8983D-A10F-4255-BEB2-ED5E13C56791}">
      <dsp:nvSpPr>
        <dsp:cNvPr id="0" name=""/>
        <dsp:cNvSpPr/>
      </dsp:nvSpPr>
      <dsp:spPr>
        <a:xfrm>
          <a:off x="525307" y="195168"/>
          <a:ext cx="241104" cy="2411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2AD9F-2755-4460-B818-F1EA9A5138DD}">
      <dsp:nvSpPr>
        <dsp:cNvPr id="0" name=""/>
        <dsp:cNvSpPr/>
      </dsp:nvSpPr>
      <dsp:spPr>
        <a:xfrm>
          <a:off x="13363" y="69398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4135F-215E-44D0-BFE6-74EDAAED770F}">
      <dsp:nvSpPr>
        <dsp:cNvPr id="0" name=""/>
        <dsp:cNvSpPr/>
      </dsp:nvSpPr>
      <dsp:spPr>
        <a:xfrm>
          <a:off x="92123" y="812127"/>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ADB03-15F6-4FCC-BFE1-90F324E4BCCB}">
      <dsp:nvSpPr>
        <dsp:cNvPr id="0" name=""/>
        <dsp:cNvSpPr/>
      </dsp:nvSpPr>
      <dsp:spPr>
        <a:xfrm>
          <a:off x="289025" y="917141"/>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3D415-110C-4837-969B-85ADAFB92153}">
      <dsp:nvSpPr>
        <dsp:cNvPr id="0" name=""/>
        <dsp:cNvSpPr/>
      </dsp:nvSpPr>
      <dsp:spPr>
        <a:xfrm>
          <a:off x="564688" y="1087789"/>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51A0F-FF0F-4178-8978-0F5C78C45C7B}">
      <dsp:nvSpPr>
        <dsp:cNvPr id="0" name=""/>
        <dsp:cNvSpPr/>
      </dsp:nvSpPr>
      <dsp:spPr>
        <a:xfrm>
          <a:off x="617195" y="91714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FEC60-B009-48D3-A8A3-3C3B66B986CA}">
      <dsp:nvSpPr>
        <dsp:cNvPr id="0" name=""/>
        <dsp:cNvSpPr/>
      </dsp:nvSpPr>
      <dsp:spPr>
        <a:xfrm>
          <a:off x="748462" y="110091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5C90D-65ED-4E2D-AAEE-68691A6C72E1}">
      <dsp:nvSpPr>
        <dsp:cNvPr id="0" name=""/>
        <dsp:cNvSpPr/>
      </dsp:nvSpPr>
      <dsp:spPr>
        <a:xfrm>
          <a:off x="866603" y="890888"/>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8F3E9B-A21B-475F-8406-53630BEB5145}">
      <dsp:nvSpPr>
        <dsp:cNvPr id="0" name=""/>
        <dsp:cNvSpPr/>
      </dsp:nvSpPr>
      <dsp:spPr>
        <a:xfrm>
          <a:off x="1155393" y="83838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FB351-C1C1-4B58-AEA8-89B798E595D9}">
      <dsp:nvSpPr>
        <dsp:cNvPr id="0" name=""/>
        <dsp:cNvSpPr/>
      </dsp:nvSpPr>
      <dsp:spPr>
        <a:xfrm>
          <a:off x="1302734"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4343BA-886F-419E-91F9-FA4095F752CF}">
      <dsp:nvSpPr>
        <dsp:cNvPr id="0" name=""/>
        <dsp:cNvSpPr/>
      </dsp:nvSpPr>
      <dsp:spPr>
        <a:xfrm>
          <a:off x="1656778"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E6ADDD-CE94-4AE2-ADE5-03068BEC365B}">
      <dsp:nvSpPr>
        <dsp:cNvPr id="0" name=""/>
        <dsp:cNvSpPr/>
      </dsp:nvSpPr>
      <dsp:spPr>
        <a:xfrm>
          <a:off x="2136705" y="152932"/>
          <a:ext cx="1003125" cy="10031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ITAR (ITER)</a:t>
          </a:r>
        </a:p>
      </dsp:txBody>
      <dsp:txXfrm>
        <a:off x="2283609" y="299836"/>
        <a:ext cx="709317" cy="709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7FEF2-E41E-47E6-BD43-C1534994B0FE}">
      <dsp:nvSpPr>
        <dsp:cNvPr id="0" name=""/>
        <dsp:cNvSpPr/>
      </dsp:nvSpPr>
      <dsp:spPr>
        <a:xfrm>
          <a:off x="443826" y="382084"/>
          <a:ext cx="1621917" cy="56327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9F93A-6A2D-4A5A-8FF7-ED33D0128F38}">
      <dsp:nvSpPr>
        <dsp:cNvPr id="0" name=""/>
        <dsp:cNvSpPr/>
      </dsp:nvSpPr>
      <dsp:spPr>
        <a:xfrm>
          <a:off x="1100137" y="1761342"/>
          <a:ext cx="314324" cy="2011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4287A-FED4-4C14-AAAB-982509DF437C}">
      <dsp:nvSpPr>
        <dsp:cNvPr id="0" name=""/>
        <dsp:cNvSpPr/>
      </dsp:nvSpPr>
      <dsp:spPr>
        <a:xfrm>
          <a:off x="114293" y="1964135"/>
          <a:ext cx="2234051" cy="8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Progress Review</a:t>
          </a:r>
        </a:p>
        <a:p>
          <a:pPr marL="0" lvl="0" indent="0" algn="ctr" defTabSz="711200">
            <a:lnSpc>
              <a:spcPct val="90000"/>
            </a:lnSpc>
            <a:spcBef>
              <a:spcPct val="0"/>
            </a:spcBef>
            <a:spcAft>
              <a:spcPct val="35000"/>
            </a:spcAft>
            <a:buNone/>
          </a:pPr>
          <a:r>
            <a:rPr lang="en-US" sz="1600" kern="1200" dirty="0"/>
            <a:t>YEAR1 PROMOTION</a:t>
          </a:r>
        </a:p>
      </dsp:txBody>
      <dsp:txXfrm>
        <a:off x="114293" y="1964135"/>
        <a:ext cx="2234051" cy="805040"/>
      </dsp:txXfrm>
    </dsp:sp>
    <dsp:sp modelId="{1E4921E1-399B-4B75-8988-F6FE2B6A11D2}">
      <dsp:nvSpPr>
        <dsp:cNvPr id="0" name=""/>
        <dsp:cNvSpPr/>
      </dsp:nvSpPr>
      <dsp:spPr>
        <a:xfrm>
          <a:off x="1033500" y="988857"/>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err="1"/>
            <a:t>ResPro</a:t>
          </a:r>
          <a:endParaRPr lang="en-US" sz="1000" kern="1200" dirty="0"/>
        </a:p>
      </dsp:txBody>
      <dsp:txXfrm>
        <a:off x="1116357" y="1071714"/>
        <a:ext cx="400071" cy="400071"/>
      </dsp:txXfrm>
    </dsp:sp>
    <dsp:sp modelId="{77ED6296-C261-4572-88AF-79F7254EC5C5}">
      <dsp:nvSpPr>
        <dsp:cNvPr id="0" name=""/>
        <dsp:cNvSpPr/>
      </dsp:nvSpPr>
      <dsp:spPr>
        <a:xfrm>
          <a:off x="628649" y="564392"/>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ITARS</a:t>
          </a:r>
        </a:p>
      </dsp:txBody>
      <dsp:txXfrm>
        <a:off x="711506" y="647249"/>
        <a:ext cx="400071" cy="400071"/>
      </dsp:txXfrm>
    </dsp:sp>
    <dsp:sp modelId="{A4F7C347-4B87-4F97-AC84-F619FF79F354}">
      <dsp:nvSpPr>
        <dsp:cNvPr id="0" name=""/>
        <dsp:cNvSpPr/>
      </dsp:nvSpPr>
      <dsp:spPr>
        <a:xfrm>
          <a:off x="1207008" y="427598"/>
          <a:ext cx="565785" cy="565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Field notes</a:t>
          </a:r>
        </a:p>
      </dsp:txBody>
      <dsp:txXfrm>
        <a:off x="1289865" y="510455"/>
        <a:ext cx="400071" cy="400071"/>
      </dsp:txXfrm>
    </dsp:sp>
    <dsp:sp modelId="{730AAD40-44A6-40BC-A06B-CFCCDDEE3466}">
      <dsp:nvSpPr>
        <dsp:cNvPr id="0" name=""/>
        <dsp:cNvSpPr/>
      </dsp:nvSpPr>
      <dsp:spPr>
        <a:xfrm>
          <a:off x="351209" y="318283"/>
          <a:ext cx="1760220" cy="140817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D414-80CF-40B9-9FB1-EF7DCBA6C383}">
      <dsp:nvSpPr>
        <dsp:cNvPr id="0" name=""/>
        <dsp:cNvSpPr/>
      </dsp:nvSpPr>
      <dsp:spPr>
        <a:xfrm>
          <a:off x="527551" y="251759"/>
          <a:ext cx="912971" cy="91311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DB015-BAB2-4D9E-A83C-33418DC520A3}">
      <dsp:nvSpPr>
        <dsp:cNvPr id="0" name=""/>
        <dsp:cNvSpPr/>
      </dsp:nvSpPr>
      <dsp:spPr>
        <a:xfrm>
          <a:off x="729348" y="581420"/>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Competency database</a:t>
          </a:r>
        </a:p>
      </dsp:txBody>
      <dsp:txXfrm>
        <a:off x="729348" y="581420"/>
        <a:ext cx="507320" cy="253599"/>
      </dsp:txXfrm>
    </dsp:sp>
    <dsp:sp modelId="{E4C5852C-2B20-4DCB-BCDB-EE9206D207D9}">
      <dsp:nvSpPr>
        <dsp:cNvPr id="0" name=""/>
        <dsp:cNvSpPr/>
      </dsp:nvSpPr>
      <dsp:spPr>
        <a:xfrm>
          <a:off x="273977" y="776409"/>
          <a:ext cx="912971" cy="91311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6A872-5285-46F0-AB69-27FA20DB957D}">
      <dsp:nvSpPr>
        <dsp:cNvPr id="0" name=""/>
        <dsp:cNvSpPr/>
      </dsp:nvSpPr>
      <dsp:spPr>
        <a:xfrm>
          <a:off x="476802" y="1109104"/>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Rotation objectives</a:t>
          </a:r>
        </a:p>
      </dsp:txBody>
      <dsp:txXfrm>
        <a:off x="476802" y="1109104"/>
        <a:ext cx="507320" cy="253599"/>
      </dsp:txXfrm>
    </dsp:sp>
    <dsp:sp modelId="{9F36EAD3-6B7F-4F91-8F95-037996658BF4}">
      <dsp:nvSpPr>
        <dsp:cNvPr id="0" name=""/>
        <dsp:cNvSpPr/>
      </dsp:nvSpPr>
      <dsp:spPr>
        <a:xfrm>
          <a:off x="592531" y="1363842"/>
          <a:ext cx="784383" cy="78469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0D68-60B6-4306-A3E2-1A030841A793}">
      <dsp:nvSpPr>
        <dsp:cNvPr id="0" name=""/>
        <dsp:cNvSpPr/>
      </dsp:nvSpPr>
      <dsp:spPr>
        <a:xfrm>
          <a:off x="730548" y="1637547"/>
          <a:ext cx="507320" cy="25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err="1"/>
            <a:t>ResPro</a:t>
          </a:r>
          <a:endParaRPr lang="en-US" sz="700" kern="1200" dirty="0"/>
        </a:p>
      </dsp:txBody>
      <dsp:txXfrm>
        <a:off x="730548" y="1637547"/>
        <a:ext cx="507320" cy="2535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6E707-34B7-49C3-A4AC-845BFC33711D}">
      <dsp:nvSpPr>
        <dsp:cNvPr id="0" name=""/>
        <dsp:cNvSpPr/>
      </dsp:nvSpPr>
      <dsp:spPr>
        <a:xfrm>
          <a:off x="80336" y="444577"/>
          <a:ext cx="1178731" cy="388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Field notes</a:t>
          </a:r>
        </a:p>
      </dsp:txBody>
      <dsp:txXfrm>
        <a:off x="80336" y="444577"/>
        <a:ext cx="1178731" cy="388445"/>
      </dsp:txXfrm>
    </dsp:sp>
    <dsp:sp modelId="{763ADE88-8F56-469C-920D-5630351584DC}">
      <dsp:nvSpPr>
        <dsp:cNvPr id="0" name=""/>
        <dsp:cNvSpPr/>
      </dsp:nvSpPr>
      <dsp:spPr>
        <a:xfrm>
          <a:off x="78997"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61A83-1F70-4807-827B-ED768E6AA0D3}">
      <dsp:nvSpPr>
        <dsp:cNvPr id="0" name=""/>
        <dsp:cNvSpPr/>
      </dsp:nvSpPr>
      <dsp:spPr>
        <a:xfrm>
          <a:off x="144631" y="19516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0C3DE-30B9-4D26-A85A-F3BF6EE79F86}">
      <dsp:nvSpPr>
        <dsp:cNvPr id="0" name=""/>
        <dsp:cNvSpPr/>
      </dsp:nvSpPr>
      <dsp:spPr>
        <a:xfrm>
          <a:off x="302152" y="22142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430572-5CA6-43EC-AB6F-81F5496CC6B3}">
      <dsp:nvSpPr>
        <dsp:cNvPr id="0" name=""/>
        <dsp:cNvSpPr/>
      </dsp:nvSpPr>
      <dsp:spPr>
        <a:xfrm>
          <a:off x="433420" y="77027"/>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CE1FD-02A7-4AF1-AC38-138EFD80D31F}">
      <dsp:nvSpPr>
        <dsp:cNvPr id="0" name=""/>
        <dsp:cNvSpPr/>
      </dsp:nvSpPr>
      <dsp:spPr>
        <a:xfrm>
          <a:off x="604068" y="24520"/>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35BE3-6D33-4A83-BA08-A6FF59ADD6DD}">
      <dsp:nvSpPr>
        <dsp:cNvPr id="0" name=""/>
        <dsp:cNvSpPr/>
      </dsp:nvSpPr>
      <dsp:spPr>
        <a:xfrm>
          <a:off x="814096" y="11640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5A5AB-6344-4661-AF06-2B0FAC2BF443}">
      <dsp:nvSpPr>
        <dsp:cNvPr id="0" name=""/>
        <dsp:cNvSpPr/>
      </dsp:nvSpPr>
      <dsp:spPr>
        <a:xfrm>
          <a:off x="945364" y="18204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C42C94-3147-4254-A7AB-74CF2ABDBD24}">
      <dsp:nvSpPr>
        <dsp:cNvPr id="0" name=""/>
        <dsp:cNvSpPr/>
      </dsp:nvSpPr>
      <dsp:spPr>
        <a:xfrm>
          <a:off x="1129139"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F9CF8-2C45-4688-B131-4244DCAC2F8B}">
      <dsp:nvSpPr>
        <dsp:cNvPr id="0" name=""/>
        <dsp:cNvSpPr/>
      </dsp:nvSpPr>
      <dsp:spPr>
        <a:xfrm>
          <a:off x="1207900" y="470831"/>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8983D-A10F-4255-BEB2-ED5E13C56791}">
      <dsp:nvSpPr>
        <dsp:cNvPr id="0" name=""/>
        <dsp:cNvSpPr/>
      </dsp:nvSpPr>
      <dsp:spPr>
        <a:xfrm>
          <a:off x="525307" y="195168"/>
          <a:ext cx="241104" cy="2411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2AD9F-2755-4460-B818-F1EA9A5138DD}">
      <dsp:nvSpPr>
        <dsp:cNvPr id="0" name=""/>
        <dsp:cNvSpPr/>
      </dsp:nvSpPr>
      <dsp:spPr>
        <a:xfrm>
          <a:off x="13363" y="69398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4135F-215E-44D0-BFE6-74EDAAED770F}">
      <dsp:nvSpPr>
        <dsp:cNvPr id="0" name=""/>
        <dsp:cNvSpPr/>
      </dsp:nvSpPr>
      <dsp:spPr>
        <a:xfrm>
          <a:off x="92123" y="812127"/>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ADB03-15F6-4FCC-BFE1-90F324E4BCCB}">
      <dsp:nvSpPr>
        <dsp:cNvPr id="0" name=""/>
        <dsp:cNvSpPr/>
      </dsp:nvSpPr>
      <dsp:spPr>
        <a:xfrm>
          <a:off x="289025" y="917141"/>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3D415-110C-4837-969B-85ADAFB92153}">
      <dsp:nvSpPr>
        <dsp:cNvPr id="0" name=""/>
        <dsp:cNvSpPr/>
      </dsp:nvSpPr>
      <dsp:spPr>
        <a:xfrm>
          <a:off x="564688" y="1087789"/>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51A0F-FF0F-4178-8978-0F5C78C45C7B}">
      <dsp:nvSpPr>
        <dsp:cNvPr id="0" name=""/>
        <dsp:cNvSpPr/>
      </dsp:nvSpPr>
      <dsp:spPr>
        <a:xfrm>
          <a:off x="617195" y="91714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FEC60-B009-48D3-A8A3-3C3B66B986CA}">
      <dsp:nvSpPr>
        <dsp:cNvPr id="0" name=""/>
        <dsp:cNvSpPr/>
      </dsp:nvSpPr>
      <dsp:spPr>
        <a:xfrm>
          <a:off x="748462" y="110091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5C90D-65ED-4E2D-AAEE-68691A6C72E1}">
      <dsp:nvSpPr>
        <dsp:cNvPr id="0" name=""/>
        <dsp:cNvSpPr/>
      </dsp:nvSpPr>
      <dsp:spPr>
        <a:xfrm>
          <a:off x="866603" y="890888"/>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8F3E9B-A21B-475F-8406-53630BEB5145}">
      <dsp:nvSpPr>
        <dsp:cNvPr id="0" name=""/>
        <dsp:cNvSpPr/>
      </dsp:nvSpPr>
      <dsp:spPr>
        <a:xfrm>
          <a:off x="1155393" y="83838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FB351-C1C1-4B58-AEA8-89B798E595D9}">
      <dsp:nvSpPr>
        <dsp:cNvPr id="0" name=""/>
        <dsp:cNvSpPr/>
      </dsp:nvSpPr>
      <dsp:spPr>
        <a:xfrm>
          <a:off x="1302734"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4343BA-886F-419E-91F9-FA4095F752CF}">
      <dsp:nvSpPr>
        <dsp:cNvPr id="0" name=""/>
        <dsp:cNvSpPr/>
      </dsp:nvSpPr>
      <dsp:spPr>
        <a:xfrm>
          <a:off x="1656778"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E6ADDD-CE94-4AE2-ADE5-03068BEC365B}">
      <dsp:nvSpPr>
        <dsp:cNvPr id="0" name=""/>
        <dsp:cNvSpPr/>
      </dsp:nvSpPr>
      <dsp:spPr>
        <a:xfrm>
          <a:off x="2136705" y="152932"/>
          <a:ext cx="1003125" cy="10031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ITAR (ITER)</a:t>
          </a:r>
        </a:p>
      </dsp:txBody>
      <dsp:txXfrm>
        <a:off x="2283609" y="299836"/>
        <a:ext cx="709317" cy="709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6E707-34B7-49C3-A4AC-845BFC33711D}">
      <dsp:nvSpPr>
        <dsp:cNvPr id="0" name=""/>
        <dsp:cNvSpPr/>
      </dsp:nvSpPr>
      <dsp:spPr>
        <a:xfrm>
          <a:off x="80336" y="444577"/>
          <a:ext cx="1178731" cy="388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Field notes</a:t>
          </a:r>
        </a:p>
      </dsp:txBody>
      <dsp:txXfrm>
        <a:off x="80336" y="444577"/>
        <a:ext cx="1178731" cy="388445"/>
      </dsp:txXfrm>
    </dsp:sp>
    <dsp:sp modelId="{763ADE88-8F56-469C-920D-5630351584DC}">
      <dsp:nvSpPr>
        <dsp:cNvPr id="0" name=""/>
        <dsp:cNvSpPr/>
      </dsp:nvSpPr>
      <dsp:spPr>
        <a:xfrm>
          <a:off x="78997"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61A83-1F70-4807-827B-ED768E6AA0D3}">
      <dsp:nvSpPr>
        <dsp:cNvPr id="0" name=""/>
        <dsp:cNvSpPr/>
      </dsp:nvSpPr>
      <dsp:spPr>
        <a:xfrm>
          <a:off x="144631" y="19516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A0C3DE-30B9-4D26-A85A-F3BF6EE79F86}">
      <dsp:nvSpPr>
        <dsp:cNvPr id="0" name=""/>
        <dsp:cNvSpPr/>
      </dsp:nvSpPr>
      <dsp:spPr>
        <a:xfrm>
          <a:off x="302152" y="22142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430572-5CA6-43EC-AB6F-81F5496CC6B3}">
      <dsp:nvSpPr>
        <dsp:cNvPr id="0" name=""/>
        <dsp:cNvSpPr/>
      </dsp:nvSpPr>
      <dsp:spPr>
        <a:xfrm>
          <a:off x="433420" y="77027"/>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CE1FD-02A7-4AF1-AC38-138EFD80D31F}">
      <dsp:nvSpPr>
        <dsp:cNvPr id="0" name=""/>
        <dsp:cNvSpPr/>
      </dsp:nvSpPr>
      <dsp:spPr>
        <a:xfrm>
          <a:off x="604068" y="24520"/>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35BE3-6D33-4A83-BA08-A6FF59ADD6DD}">
      <dsp:nvSpPr>
        <dsp:cNvPr id="0" name=""/>
        <dsp:cNvSpPr/>
      </dsp:nvSpPr>
      <dsp:spPr>
        <a:xfrm>
          <a:off x="814096" y="116408"/>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5A5AB-6344-4661-AF06-2B0FAC2BF443}">
      <dsp:nvSpPr>
        <dsp:cNvPr id="0" name=""/>
        <dsp:cNvSpPr/>
      </dsp:nvSpPr>
      <dsp:spPr>
        <a:xfrm>
          <a:off x="945364" y="182042"/>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C42C94-3147-4254-A7AB-74CF2ABDBD24}">
      <dsp:nvSpPr>
        <dsp:cNvPr id="0" name=""/>
        <dsp:cNvSpPr/>
      </dsp:nvSpPr>
      <dsp:spPr>
        <a:xfrm>
          <a:off x="1129139" y="32643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F9CF8-2C45-4688-B131-4244DCAC2F8B}">
      <dsp:nvSpPr>
        <dsp:cNvPr id="0" name=""/>
        <dsp:cNvSpPr/>
      </dsp:nvSpPr>
      <dsp:spPr>
        <a:xfrm>
          <a:off x="1207900" y="470831"/>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8983D-A10F-4255-BEB2-ED5E13C56791}">
      <dsp:nvSpPr>
        <dsp:cNvPr id="0" name=""/>
        <dsp:cNvSpPr/>
      </dsp:nvSpPr>
      <dsp:spPr>
        <a:xfrm>
          <a:off x="525307" y="195168"/>
          <a:ext cx="241104" cy="2411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2AD9F-2755-4460-B818-F1EA9A5138DD}">
      <dsp:nvSpPr>
        <dsp:cNvPr id="0" name=""/>
        <dsp:cNvSpPr/>
      </dsp:nvSpPr>
      <dsp:spPr>
        <a:xfrm>
          <a:off x="13363" y="69398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4135F-215E-44D0-BFE6-74EDAAED770F}">
      <dsp:nvSpPr>
        <dsp:cNvPr id="0" name=""/>
        <dsp:cNvSpPr/>
      </dsp:nvSpPr>
      <dsp:spPr>
        <a:xfrm>
          <a:off x="92123" y="812127"/>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ADB03-15F6-4FCC-BFE1-90F324E4BCCB}">
      <dsp:nvSpPr>
        <dsp:cNvPr id="0" name=""/>
        <dsp:cNvSpPr/>
      </dsp:nvSpPr>
      <dsp:spPr>
        <a:xfrm>
          <a:off x="289025" y="917141"/>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C3D415-110C-4837-969B-85ADAFB92153}">
      <dsp:nvSpPr>
        <dsp:cNvPr id="0" name=""/>
        <dsp:cNvSpPr/>
      </dsp:nvSpPr>
      <dsp:spPr>
        <a:xfrm>
          <a:off x="564688" y="1087789"/>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51A0F-FF0F-4178-8978-0F5C78C45C7B}">
      <dsp:nvSpPr>
        <dsp:cNvPr id="0" name=""/>
        <dsp:cNvSpPr/>
      </dsp:nvSpPr>
      <dsp:spPr>
        <a:xfrm>
          <a:off x="617195" y="91714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FEC60-B009-48D3-A8A3-3C3B66B986CA}">
      <dsp:nvSpPr>
        <dsp:cNvPr id="0" name=""/>
        <dsp:cNvSpPr/>
      </dsp:nvSpPr>
      <dsp:spPr>
        <a:xfrm>
          <a:off x="748462" y="1100916"/>
          <a:ext cx="93762" cy="937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5C90D-65ED-4E2D-AAEE-68691A6C72E1}">
      <dsp:nvSpPr>
        <dsp:cNvPr id="0" name=""/>
        <dsp:cNvSpPr/>
      </dsp:nvSpPr>
      <dsp:spPr>
        <a:xfrm>
          <a:off x="866603" y="890888"/>
          <a:ext cx="214314" cy="2143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8F3E9B-A21B-475F-8406-53630BEB5145}">
      <dsp:nvSpPr>
        <dsp:cNvPr id="0" name=""/>
        <dsp:cNvSpPr/>
      </dsp:nvSpPr>
      <dsp:spPr>
        <a:xfrm>
          <a:off x="1155393" y="838381"/>
          <a:ext cx="147341" cy="1473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FB351-C1C1-4B58-AEA8-89B798E595D9}">
      <dsp:nvSpPr>
        <dsp:cNvPr id="0" name=""/>
        <dsp:cNvSpPr/>
      </dsp:nvSpPr>
      <dsp:spPr>
        <a:xfrm>
          <a:off x="1302734"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4343BA-886F-419E-91F9-FA4095F752CF}">
      <dsp:nvSpPr>
        <dsp:cNvPr id="0" name=""/>
        <dsp:cNvSpPr/>
      </dsp:nvSpPr>
      <dsp:spPr>
        <a:xfrm>
          <a:off x="1656778" y="221204"/>
          <a:ext cx="432720" cy="82611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E6ADDD-CE94-4AE2-ADE5-03068BEC365B}">
      <dsp:nvSpPr>
        <dsp:cNvPr id="0" name=""/>
        <dsp:cNvSpPr/>
      </dsp:nvSpPr>
      <dsp:spPr>
        <a:xfrm>
          <a:off x="2136705" y="152932"/>
          <a:ext cx="1003125" cy="10031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ITAR (ITER)</a:t>
          </a:r>
        </a:p>
      </dsp:txBody>
      <dsp:txXfrm>
        <a:off x="2283609" y="299836"/>
        <a:ext cx="709317" cy="709317"/>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5DD04-E579-3049-AF16-EA6C176F5181}"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D5E6C-F67B-1B46-91B2-AF1016327782}" type="slidenum">
              <a:rPr lang="en-US" smtClean="0"/>
              <a:t>‹#›</a:t>
            </a:fld>
            <a:endParaRPr lang="en-US"/>
          </a:p>
        </p:txBody>
      </p:sp>
    </p:spTree>
    <p:extLst>
      <p:ext uri="{BB962C8B-B14F-4D97-AF65-F5344CB8AC3E}">
        <p14:creationId xmlns:p14="http://schemas.microsoft.com/office/powerpoint/2010/main" val="28734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Hover over the picture and the Progress bar will one Click on the left arrow to begin. WAIT for it to load</a:t>
            </a:r>
          </a:p>
        </p:txBody>
      </p:sp>
      <p:sp>
        <p:nvSpPr>
          <p:cNvPr id="4" name="Slide Number Placeholder 3"/>
          <p:cNvSpPr>
            <a:spLocks noGrp="1"/>
          </p:cNvSpPr>
          <p:nvPr>
            <p:ph type="sldNum" sz="quarter" idx="5"/>
          </p:nvPr>
        </p:nvSpPr>
        <p:spPr/>
        <p:txBody>
          <a:bodyPr/>
          <a:lstStyle/>
          <a:p>
            <a:fld id="{5B2D5E6C-F67B-1B46-91B2-AF1016327782}" type="slidenum">
              <a:rPr lang="en-US" smtClean="0"/>
              <a:t>1</a:t>
            </a:fld>
            <a:endParaRPr lang="en-US"/>
          </a:p>
        </p:txBody>
      </p:sp>
    </p:spTree>
    <p:extLst>
      <p:ext uri="{BB962C8B-B14F-4D97-AF65-F5344CB8AC3E}">
        <p14:creationId xmlns:p14="http://schemas.microsoft.com/office/powerpoint/2010/main" val="3665136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another perspective on the varying levels of assessment, this</a:t>
            </a:r>
            <a:r>
              <a:rPr lang="en-US" dirty="0"/>
              <a:t> slide provides an overview</a:t>
            </a:r>
            <a:r>
              <a:rPr lang="en-US" baseline="0" dirty="0"/>
              <a:t> of assessment from more micro level i.e. 1:1 assessment (field notes) moving all the way to a more global, macroscopic assessment (i.e. decision re. ability for resident to be promoted or to graduate). </a:t>
            </a:r>
            <a:endParaRPr lang="en-US" dirty="0"/>
          </a:p>
        </p:txBody>
      </p:sp>
      <p:sp>
        <p:nvSpPr>
          <p:cNvPr id="4" name="Slide Number Placeholder 3"/>
          <p:cNvSpPr>
            <a:spLocks noGrp="1"/>
          </p:cNvSpPr>
          <p:nvPr>
            <p:ph type="sldNum" sz="quarter" idx="10"/>
          </p:nvPr>
        </p:nvSpPr>
        <p:spPr/>
        <p:txBody>
          <a:bodyPr/>
          <a:lstStyle/>
          <a:p>
            <a:fld id="{5B2D5E6C-F67B-1B46-91B2-AF1016327782}" type="slidenum">
              <a:rPr lang="en-US" smtClean="0"/>
              <a:t>10</a:t>
            </a:fld>
            <a:endParaRPr lang="en-US"/>
          </a:p>
        </p:txBody>
      </p:sp>
    </p:spTree>
    <p:extLst>
      <p:ext uri="{BB962C8B-B14F-4D97-AF65-F5344CB8AC3E}">
        <p14:creationId xmlns:p14="http://schemas.microsoft.com/office/powerpoint/2010/main" val="115751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154A1-8581-4D4D-B224-A6E9147778E4}" type="slidenum">
              <a:rPr lang="en-CA" smtClean="0"/>
              <a:t>11</a:t>
            </a:fld>
            <a:endParaRPr lang="en-CA"/>
          </a:p>
        </p:txBody>
      </p:sp>
    </p:spTree>
    <p:extLst>
      <p:ext uri="{BB962C8B-B14F-4D97-AF65-F5344CB8AC3E}">
        <p14:creationId xmlns:p14="http://schemas.microsoft.com/office/powerpoint/2010/main" val="113539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12</a:t>
            </a:fld>
            <a:endParaRPr lang="en-US"/>
          </a:p>
        </p:txBody>
      </p:sp>
    </p:spTree>
    <p:extLst>
      <p:ext uri="{BB962C8B-B14F-4D97-AF65-F5344CB8AC3E}">
        <p14:creationId xmlns:p14="http://schemas.microsoft.com/office/powerpoint/2010/main" val="8460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exercise is to help Faculty compare their analyses to each other. Likely there will not be uniform consensus but ideally the OVERALL choice should only differ by 1 or 2 lines. </a:t>
            </a:r>
          </a:p>
          <a:p>
            <a:endParaRPr lang="en-US" dirty="0"/>
          </a:p>
          <a:p>
            <a:r>
              <a:rPr lang="en-US" dirty="0"/>
              <a:t>Begin by discussing what the Resident did well and then what was an area of weakness. </a:t>
            </a:r>
          </a:p>
          <a:p>
            <a:r>
              <a:rPr lang="en-US" dirty="0"/>
              <a:t>Weakness: Missed the fact she was bleeding, delved into their relationship maybe too early before rapport established</a:t>
            </a:r>
          </a:p>
          <a:p>
            <a:r>
              <a:rPr lang="en-US" dirty="0"/>
              <a:t>Strengths: Tried to engage the father early, collaborated well, elicited patient and partner’s ideas </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2</a:t>
            </a:fld>
            <a:endParaRPr lang="en-US"/>
          </a:p>
        </p:txBody>
      </p:sp>
    </p:spTree>
    <p:extLst>
      <p:ext uri="{BB962C8B-B14F-4D97-AF65-F5344CB8AC3E}">
        <p14:creationId xmlns:p14="http://schemas.microsoft.com/office/powerpoint/2010/main" val="318570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ITER- In training Evaluation</a:t>
            </a:r>
            <a:r>
              <a:rPr lang="en-US" baseline="0" dirty="0"/>
              <a:t> </a:t>
            </a:r>
            <a:r>
              <a:rPr lang="en-US" dirty="0"/>
              <a:t>Report - completed through POWER portal</a:t>
            </a:r>
          </a:p>
          <a:p>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3</a:t>
            </a:fld>
            <a:endParaRPr lang="en-US"/>
          </a:p>
        </p:txBody>
      </p:sp>
    </p:spTree>
    <p:extLst>
      <p:ext uri="{BB962C8B-B14F-4D97-AF65-F5344CB8AC3E}">
        <p14:creationId xmlns:p14="http://schemas.microsoft.com/office/powerpoint/2010/main" val="29957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ITER-In training Evaluation Report - completed through POWER portal</a:t>
            </a:r>
          </a:p>
          <a:p>
            <a:endParaRPr lang="en-US" dirty="0"/>
          </a:p>
          <a:p>
            <a:r>
              <a:rPr lang="en-US" dirty="0"/>
              <a:t>Completed at the end of a specialty rotation, block in FM and every 3 months in FM longitudinal </a:t>
            </a:r>
          </a:p>
        </p:txBody>
      </p:sp>
      <p:sp>
        <p:nvSpPr>
          <p:cNvPr id="4" name="Slide Number Placeholder 3"/>
          <p:cNvSpPr>
            <a:spLocks noGrp="1"/>
          </p:cNvSpPr>
          <p:nvPr>
            <p:ph type="sldNum" sz="quarter" idx="5"/>
          </p:nvPr>
        </p:nvSpPr>
        <p:spPr/>
        <p:txBody>
          <a:bodyPr/>
          <a:lstStyle/>
          <a:p>
            <a:fld id="{5B2D5E6C-F67B-1B46-91B2-AF1016327782}" type="slidenum">
              <a:rPr lang="en-US" smtClean="0"/>
              <a:t>4</a:t>
            </a:fld>
            <a:endParaRPr lang="en-US"/>
          </a:p>
        </p:txBody>
      </p:sp>
    </p:spTree>
    <p:extLst>
      <p:ext uri="{BB962C8B-B14F-4D97-AF65-F5344CB8AC3E}">
        <p14:creationId xmlns:p14="http://schemas.microsoft.com/office/powerpoint/2010/main" val="1185639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what an ITER looks like- many community doctors or junior faculty have never been responsible to fill it out. </a:t>
            </a:r>
          </a:p>
          <a:p>
            <a:endParaRPr lang="en-US" dirty="0"/>
          </a:p>
          <a:p>
            <a:r>
              <a:rPr lang="en-US" dirty="0"/>
              <a:t>Encourage Faculty to read the anchors and be honest</a:t>
            </a:r>
          </a:p>
        </p:txBody>
      </p:sp>
      <p:sp>
        <p:nvSpPr>
          <p:cNvPr id="4" name="Slide Number Placeholder 3"/>
          <p:cNvSpPr>
            <a:spLocks noGrp="1"/>
          </p:cNvSpPr>
          <p:nvPr>
            <p:ph type="sldNum" sz="quarter" idx="5"/>
          </p:nvPr>
        </p:nvSpPr>
        <p:spPr/>
        <p:txBody>
          <a:bodyPr/>
          <a:lstStyle/>
          <a:p>
            <a:fld id="{F47154A1-8581-4D4D-B224-A6E9147778E4}" type="slidenum">
              <a:rPr lang="en-CA" smtClean="0"/>
              <a:t>5</a:t>
            </a:fld>
            <a:endParaRPr lang="en-CA"/>
          </a:p>
        </p:txBody>
      </p:sp>
    </p:spTree>
    <p:extLst>
      <p:ext uri="{BB962C8B-B14F-4D97-AF65-F5344CB8AC3E}">
        <p14:creationId xmlns:p14="http://schemas.microsoft.com/office/powerpoint/2010/main" val="1541442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following slides would be a visual representation of the process of evaluation of a resident, incorporating both Field Notes and ITERs which were previously discussed in the module</a:t>
            </a:r>
            <a:endParaRPr lang="en-US" dirty="0"/>
          </a:p>
        </p:txBody>
      </p:sp>
      <p:sp>
        <p:nvSpPr>
          <p:cNvPr id="4" name="Slide Number Placeholder 3"/>
          <p:cNvSpPr>
            <a:spLocks noGrp="1"/>
          </p:cNvSpPr>
          <p:nvPr>
            <p:ph type="sldNum" sz="quarter" idx="5"/>
          </p:nvPr>
        </p:nvSpPr>
        <p:spPr/>
        <p:txBody>
          <a:bodyPr/>
          <a:lstStyle/>
          <a:p>
            <a:fld id="{5B2D5E6C-F67B-1B46-91B2-AF1016327782}" type="slidenum">
              <a:rPr lang="en-US" smtClean="0"/>
              <a:t>6</a:t>
            </a:fld>
            <a:endParaRPr lang="en-US"/>
          </a:p>
        </p:txBody>
      </p:sp>
    </p:spTree>
    <p:extLst>
      <p:ext uri="{BB962C8B-B14F-4D97-AF65-F5344CB8AC3E}">
        <p14:creationId xmlns:p14="http://schemas.microsoft.com/office/powerpoint/2010/main" val="1677858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meant to provide a visual overview of sources</a:t>
            </a:r>
            <a:r>
              <a:rPr lang="en-US" baseline="0" dirty="0"/>
              <a:t> of resident feedback over a 3 month period. Ideally residents receive multiple field notes (remember, striving for 1 field note per half day). These field notes can then be used to inform the 3 month ITER prepared by the main preceptor. Other sources of feedback can also inform the ITER. These include feedback from other preceptors in competency meetings, informal feedback on residents, presentations that residents may be giving as well as the feedback the residents themselves provide in terms of type of patient encounters (</a:t>
            </a:r>
            <a:r>
              <a:rPr lang="en-US" baseline="0" dirty="0" err="1"/>
              <a:t>ie</a:t>
            </a:r>
            <a:r>
              <a:rPr lang="en-US" baseline="0" dirty="0"/>
              <a:t>. </a:t>
            </a:r>
            <a:r>
              <a:rPr lang="en-US" baseline="0" dirty="0" err="1"/>
              <a:t>ResPro</a:t>
            </a:r>
            <a:r>
              <a:rPr lang="en-US" baseline="0" dirty="0"/>
              <a:t>). Some preceptors may opt to meet with their resident prior to preparing the ITER. Others may complete the ITER first and then review with their resident. </a:t>
            </a:r>
            <a:endParaRPr lang="en-US" dirty="0"/>
          </a:p>
        </p:txBody>
      </p:sp>
      <p:sp>
        <p:nvSpPr>
          <p:cNvPr id="4" name="Slide Number Placeholder 3"/>
          <p:cNvSpPr>
            <a:spLocks noGrp="1"/>
          </p:cNvSpPr>
          <p:nvPr>
            <p:ph type="sldNum" sz="quarter" idx="10"/>
          </p:nvPr>
        </p:nvSpPr>
        <p:spPr/>
        <p:txBody>
          <a:bodyPr/>
          <a:lstStyle/>
          <a:p>
            <a:fld id="{5B2D5E6C-F67B-1B46-91B2-AF1016327782}" type="slidenum">
              <a:rPr lang="en-US" smtClean="0"/>
              <a:t>7</a:t>
            </a:fld>
            <a:endParaRPr lang="en-US"/>
          </a:p>
        </p:txBody>
      </p:sp>
    </p:spTree>
    <p:extLst>
      <p:ext uri="{BB962C8B-B14F-4D97-AF65-F5344CB8AC3E}">
        <p14:creationId xmlns:p14="http://schemas.microsoft.com/office/powerpoint/2010/main" val="413858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a:t>
            </a:r>
            <a:r>
              <a:rPr lang="en-US" baseline="0" dirty="0"/>
              <a:t> up from the previous slide, we are now viewing resident evaluation over the first 6 months. Field notes and other sources of feedback continue to inform feedback to ITERs. The 3 month ITER and 6 month ITER in addition to other sources of feedback now informs the 6 month review with the Program Director. Program Directors have access to FM-MAP (FM Mandatory Assessment of Progress)  and </a:t>
            </a:r>
            <a:r>
              <a:rPr lang="en-US" baseline="0" dirty="0" err="1"/>
              <a:t>PGCorEd</a:t>
            </a:r>
            <a:r>
              <a:rPr lang="en-US" baseline="0" dirty="0"/>
              <a:t> modules (central modules by Postgrad office). See one-pager for more explanations of terms.</a:t>
            </a:r>
            <a:endParaRPr lang="en-US" dirty="0"/>
          </a:p>
        </p:txBody>
      </p:sp>
      <p:sp>
        <p:nvSpPr>
          <p:cNvPr id="4" name="Slide Number Placeholder 3"/>
          <p:cNvSpPr>
            <a:spLocks noGrp="1"/>
          </p:cNvSpPr>
          <p:nvPr>
            <p:ph type="sldNum" sz="quarter" idx="10"/>
          </p:nvPr>
        </p:nvSpPr>
        <p:spPr/>
        <p:txBody>
          <a:bodyPr/>
          <a:lstStyle/>
          <a:p>
            <a:fld id="{5B2D5E6C-F67B-1B46-91B2-AF1016327782}" type="slidenum">
              <a:rPr lang="en-US" smtClean="0"/>
              <a:t>8</a:t>
            </a:fld>
            <a:endParaRPr lang="en-US"/>
          </a:p>
        </p:txBody>
      </p:sp>
    </p:spTree>
    <p:extLst>
      <p:ext uri="{BB962C8B-B14F-4D97-AF65-F5344CB8AC3E}">
        <p14:creationId xmlns:p14="http://schemas.microsoft.com/office/powerpoint/2010/main" val="429161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scales resident evaluation up even higher</a:t>
            </a:r>
            <a:r>
              <a:rPr lang="en-US" baseline="0" dirty="0"/>
              <a:t> to return to a 24 month overview of evaluation from three different perspectives. </a:t>
            </a:r>
          </a:p>
          <a:p>
            <a:pPr marL="228600" indent="-228600">
              <a:buAutoNum type="arabicPeriod"/>
            </a:pPr>
            <a:r>
              <a:rPr lang="en-US" baseline="0" dirty="0"/>
              <a:t>Resident Perspective- responsibility for reviewing competence database, rotation objective and completion of </a:t>
            </a:r>
            <a:r>
              <a:rPr lang="en-US" baseline="0" dirty="0" err="1"/>
              <a:t>ResPro</a:t>
            </a:r>
            <a:endParaRPr lang="en-US" baseline="0" dirty="0"/>
          </a:p>
          <a:p>
            <a:pPr marL="228600" indent="-228600">
              <a:buAutoNum type="arabicPeriod"/>
            </a:pPr>
            <a:r>
              <a:rPr lang="en-US" dirty="0"/>
              <a:t>Resident and Faculty Perspective- Both involved in completion and review of Field</a:t>
            </a:r>
            <a:r>
              <a:rPr lang="en-US" baseline="0" dirty="0"/>
              <a:t> Notes, ITERs and </a:t>
            </a:r>
            <a:r>
              <a:rPr lang="en-US" baseline="0" dirty="0" err="1"/>
              <a:t>ResPro</a:t>
            </a:r>
            <a:r>
              <a:rPr lang="en-US" baseline="0" dirty="0"/>
              <a:t>. Progress reviews informed by Field Notes/ITERS/</a:t>
            </a:r>
            <a:r>
              <a:rPr lang="en-US" baseline="0" dirty="0" err="1"/>
              <a:t>ResPro</a:t>
            </a:r>
            <a:r>
              <a:rPr lang="en-US" baseline="0" dirty="0"/>
              <a:t>/FM-MAP/</a:t>
            </a:r>
            <a:r>
              <a:rPr lang="en-US" baseline="0" dirty="0" err="1"/>
              <a:t>PGCorEd</a:t>
            </a:r>
            <a:endParaRPr lang="en-US" baseline="0" dirty="0"/>
          </a:p>
          <a:p>
            <a:pPr marL="228600" indent="-228600">
              <a:buAutoNum type="arabicPeriod"/>
            </a:pPr>
            <a:r>
              <a:rPr lang="en-US" baseline="0" dirty="0"/>
              <a:t>Faculty Perspective- Responsibility for completion of Field Notes on regular basis as well as ITERs (which are informed by Field Notes and other sources of feedback as discussed on previous slides)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B2D5E6C-F67B-1B46-91B2-AF1016327782}" type="slidenum">
              <a:rPr lang="en-US" smtClean="0"/>
              <a:t>9</a:t>
            </a:fld>
            <a:endParaRPr lang="en-US"/>
          </a:p>
        </p:txBody>
      </p:sp>
    </p:spTree>
    <p:extLst>
      <p:ext uri="{BB962C8B-B14F-4D97-AF65-F5344CB8AC3E}">
        <p14:creationId xmlns:p14="http://schemas.microsoft.com/office/powerpoint/2010/main" val="10333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fpc.ca/uploadedFiles/Directories/Sections/Section_of_Residents/GIFT%20Handout%20May%2020%20English.pdf" TargetMode="External"/><Relationship Id="rId7" Type="http://schemas.openxmlformats.org/officeDocument/2006/relationships/hyperlink" Target="http://www.essentialgptrainingbook.com/chapter-29.ph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royalcollege.ca/mssites/entrustability/index.html#/?_k=b2ozqk" TargetMode="External"/><Relationship Id="rId5" Type="http://schemas.openxmlformats.org/officeDocument/2006/relationships/hyperlink" Target="http://www.royalcollege.ca/rcsite/documents/cbd/wba-implementation-guide-tips-medical-teaching-practice-e.pdf" TargetMode="External"/><Relationship Id="rId4" Type="http://schemas.openxmlformats.org/officeDocument/2006/relationships/hyperlink" Target="https://medicine.dal.ca/departments/department-sites/family/for-current-residents/resident-resources.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50" Type="http://schemas.openxmlformats.org/officeDocument/2006/relationships/diagramQuickStyle" Target="../diagrams/quickStyle10.xml"/><Relationship Id="rId55" Type="http://schemas.openxmlformats.org/officeDocument/2006/relationships/diagramQuickStyle" Target="../diagrams/quickStyle11.xml"/><Relationship Id="rId63" Type="http://schemas.openxmlformats.org/officeDocument/2006/relationships/diagramData" Target="../diagrams/data13.xml"/><Relationship Id="rId68" Type="http://schemas.openxmlformats.org/officeDocument/2006/relationships/diagramData" Target="../diagrams/data14.xml"/><Relationship Id="rId76" Type="http://schemas.openxmlformats.org/officeDocument/2006/relationships/diagramColors" Target="../diagrams/colors15.xml"/><Relationship Id="rId7" Type="http://schemas.microsoft.com/office/2007/relationships/diagramDrawing" Target="../diagrams/drawing1.xml"/><Relationship Id="rId71" Type="http://schemas.openxmlformats.org/officeDocument/2006/relationships/diagramColors" Target="../diagrams/colors14.xml"/><Relationship Id="rId2" Type="http://schemas.openxmlformats.org/officeDocument/2006/relationships/notesSlide" Target="../notesSlides/notesSlide9.xml"/><Relationship Id="rId16" Type="http://schemas.openxmlformats.org/officeDocument/2006/relationships/diagramColors" Target="../diagrams/colors3.xml"/><Relationship Id="rId29" Type="http://schemas.openxmlformats.org/officeDocument/2006/relationships/diagramLayout" Target="../diagrams/layout6.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3" Type="http://schemas.openxmlformats.org/officeDocument/2006/relationships/diagramData" Target="../diagrams/data11.xml"/><Relationship Id="rId58" Type="http://schemas.openxmlformats.org/officeDocument/2006/relationships/diagramData" Target="../diagrams/data12.xml"/><Relationship Id="rId66" Type="http://schemas.openxmlformats.org/officeDocument/2006/relationships/diagramColors" Target="../diagrams/colors13.xml"/><Relationship Id="rId74" Type="http://schemas.openxmlformats.org/officeDocument/2006/relationships/diagramLayout" Target="../diagrams/layout15.xml"/><Relationship Id="rId79" Type="http://schemas.openxmlformats.org/officeDocument/2006/relationships/diagramLayout" Target="../diagrams/layout16.xml"/><Relationship Id="rId5" Type="http://schemas.openxmlformats.org/officeDocument/2006/relationships/diagramQuickStyle" Target="../diagrams/quickStyle1.xml"/><Relationship Id="rId61" Type="http://schemas.openxmlformats.org/officeDocument/2006/relationships/diagramColors" Target="../diagrams/colors12.xml"/><Relationship Id="rId82" Type="http://schemas.microsoft.com/office/2007/relationships/diagramDrawing" Target="../diagrams/drawing1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4" Type="http://schemas.openxmlformats.org/officeDocument/2006/relationships/diagramLayout" Target="../diagrams/layout9.xml"/><Relationship Id="rId52" Type="http://schemas.microsoft.com/office/2007/relationships/diagramDrawing" Target="../diagrams/drawing10.xml"/><Relationship Id="rId60" Type="http://schemas.openxmlformats.org/officeDocument/2006/relationships/diagramQuickStyle" Target="../diagrams/quickStyle12.xml"/><Relationship Id="rId65" Type="http://schemas.openxmlformats.org/officeDocument/2006/relationships/diagramQuickStyle" Target="../diagrams/quickStyle13.xml"/><Relationship Id="rId73" Type="http://schemas.openxmlformats.org/officeDocument/2006/relationships/diagramData" Target="../diagrams/data15.xml"/><Relationship Id="rId78" Type="http://schemas.openxmlformats.org/officeDocument/2006/relationships/diagramData" Target="../diagrams/data16.xml"/><Relationship Id="rId81" Type="http://schemas.openxmlformats.org/officeDocument/2006/relationships/diagramColors" Target="../diagrams/colors1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 Id="rId48" Type="http://schemas.openxmlformats.org/officeDocument/2006/relationships/diagramData" Target="../diagrams/data10.xml"/><Relationship Id="rId56" Type="http://schemas.openxmlformats.org/officeDocument/2006/relationships/diagramColors" Target="../diagrams/colors11.xml"/><Relationship Id="rId64" Type="http://schemas.openxmlformats.org/officeDocument/2006/relationships/diagramLayout" Target="../diagrams/layout13.xml"/><Relationship Id="rId69" Type="http://schemas.openxmlformats.org/officeDocument/2006/relationships/diagramLayout" Target="../diagrams/layout14.xml"/><Relationship Id="rId77" Type="http://schemas.microsoft.com/office/2007/relationships/diagramDrawing" Target="../diagrams/drawing15.xml"/><Relationship Id="rId8" Type="http://schemas.openxmlformats.org/officeDocument/2006/relationships/diagramData" Target="../diagrams/data2.xml"/><Relationship Id="rId51" Type="http://schemas.openxmlformats.org/officeDocument/2006/relationships/diagramColors" Target="../diagrams/colors10.xml"/><Relationship Id="rId72" Type="http://schemas.microsoft.com/office/2007/relationships/diagramDrawing" Target="../diagrams/drawing14.xml"/><Relationship Id="rId80" Type="http://schemas.openxmlformats.org/officeDocument/2006/relationships/diagramQuickStyle" Target="../diagrams/quickStyle16.xml"/><Relationship Id="rId3" Type="http://schemas.openxmlformats.org/officeDocument/2006/relationships/diagramData" Target="../diagrams/data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59" Type="http://schemas.openxmlformats.org/officeDocument/2006/relationships/diagramLayout" Target="../diagrams/layout12.xml"/><Relationship Id="rId67" Type="http://schemas.microsoft.com/office/2007/relationships/diagramDrawing" Target="../diagrams/drawing13.xml"/><Relationship Id="rId20" Type="http://schemas.openxmlformats.org/officeDocument/2006/relationships/diagramQuickStyle" Target="../diagrams/quickStyle4.xml"/><Relationship Id="rId41" Type="http://schemas.openxmlformats.org/officeDocument/2006/relationships/diagramColors" Target="../diagrams/colors8.xml"/><Relationship Id="rId54" Type="http://schemas.openxmlformats.org/officeDocument/2006/relationships/diagramLayout" Target="../diagrams/layout11.xml"/><Relationship Id="rId62" Type="http://schemas.microsoft.com/office/2007/relationships/diagramDrawing" Target="../diagrams/drawing12.xml"/><Relationship Id="rId70" Type="http://schemas.openxmlformats.org/officeDocument/2006/relationships/diagramQuickStyle" Target="../diagrams/quickStyle14.xml"/><Relationship Id="rId75" Type="http://schemas.openxmlformats.org/officeDocument/2006/relationships/diagramQuickStyle" Target="../diagrams/quickStyle15.xml"/><Relationship Id="rId1" Type="http://schemas.openxmlformats.org/officeDocument/2006/relationships/slideLayout" Target="../slideLayouts/slideLayout2.xml"/><Relationship Id="rId6" Type="http://schemas.openxmlformats.org/officeDocument/2006/relationships/diagramColors" Target="../diagrams/colors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49" Type="http://schemas.openxmlformats.org/officeDocument/2006/relationships/diagramLayout" Target="../diagrams/layout10.xml"/><Relationship Id="rId57" Type="http://schemas.microsoft.com/office/2007/relationships/diagramDrawing" Target="../diagrams/drawing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5F5ADB-7C71-E84C-A165-A662948E50A0}"/>
              </a:ext>
            </a:extLst>
          </p:cNvPr>
          <p:cNvSpPr>
            <a:spLocks noGrp="1"/>
          </p:cNvSpPr>
          <p:nvPr>
            <p:ph type="body" idx="4294967295"/>
          </p:nvPr>
        </p:nvSpPr>
        <p:spPr>
          <a:xfrm>
            <a:off x="1524000" y="7429500"/>
            <a:ext cx="16306800" cy="2460349"/>
          </a:xfrm>
        </p:spPr>
        <p:txBody>
          <a:bodyPr>
            <a:normAutofit/>
          </a:bodyPr>
          <a:lstStyle/>
          <a:p>
            <a:pPr marL="0" indent="0">
              <a:buNone/>
            </a:pPr>
            <a:r>
              <a:rPr lang="en-US" sz="3500" dirty="0"/>
              <a:t>As you watch this video rate  the resident on the Medical Expert EPA’s/</a:t>
            </a:r>
            <a:r>
              <a:rPr lang="en-US" sz="3500" dirty="0" err="1"/>
              <a:t>CanMeds</a:t>
            </a:r>
            <a:r>
              <a:rPr lang="en-US" sz="3500" dirty="0"/>
              <a:t> Role. </a:t>
            </a:r>
          </a:p>
          <a:p>
            <a:pPr marL="4057650" lvl="8" indent="-457200">
              <a:buFont typeface="Wingdings" pitchFamily="2" charset="2"/>
              <a:buChar char="q"/>
            </a:pPr>
            <a:r>
              <a:rPr lang="en-US" sz="3200" dirty="0"/>
              <a:t>Clinical Reasoning skills</a:t>
            </a:r>
          </a:p>
          <a:p>
            <a:pPr marL="4114800" lvl="8" indent="-514350">
              <a:buFont typeface="Wingdings" pitchFamily="2" charset="2"/>
              <a:buChar char="q"/>
            </a:pPr>
            <a:r>
              <a:rPr lang="en-US" sz="3200" dirty="0"/>
              <a:t>Patient Centered</a:t>
            </a:r>
          </a:p>
          <a:p>
            <a:pPr marL="4114800" lvl="8" indent="-514350">
              <a:buFont typeface="Wingdings" pitchFamily="2" charset="2"/>
              <a:buChar char="q"/>
            </a:pPr>
            <a:r>
              <a:rPr lang="en-US" sz="3200" dirty="0"/>
              <a:t>Selectivity</a:t>
            </a:r>
          </a:p>
          <a:p>
            <a:pPr marL="0" indent="0">
              <a:buNone/>
            </a:pPr>
            <a:endParaRPr lang="en-US" dirty="0"/>
          </a:p>
        </p:txBody>
      </p:sp>
      <p:pic>
        <p:nvPicPr>
          <p:cNvPr id="10" name="FieldNoteVideo2Benchmarking.mov">
            <a:hlinkClick r:id="" action="ppaction://media"/>
            <a:extLst>
              <a:ext uri="{FF2B5EF4-FFF2-40B4-BE49-F238E27FC236}">
                <a16:creationId xmlns:a16="http://schemas.microsoft.com/office/drawing/2014/main" id="{79F45EF1-CC93-6347-9F54-51D03241F4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9426" y="392595"/>
            <a:ext cx="9799983" cy="6122505"/>
          </a:xfrm>
          <a:prstGeom prst="rect">
            <a:avLst/>
          </a:prstGeom>
        </p:spPr>
      </p:pic>
    </p:spTree>
    <p:extLst>
      <p:ext uri="{BB962C8B-B14F-4D97-AF65-F5344CB8AC3E}">
        <p14:creationId xmlns:p14="http://schemas.microsoft.com/office/powerpoint/2010/main" val="41199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371883"/>
            <a:ext cx="17221200" cy="5605556"/>
          </a:xfrm>
        </p:spPr>
        <p:txBody>
          <a:bodyPr>
            <a:noAutofit/>
          </a:bodyPr>
          <a:lstStyle/>
          <a:p>
            <a:r>
              <a:rPr lang="en-US" dirty="0"/>
              <a:t>Micro</a:t>
            </a:r>
          </a:p>
          <a:p>
            <a:pPr marL="0" indent="0">
              <a:buNone/>
            </a:pPr>
            <a:r>
              <a:rPr lang="en-US" sz="3000" dirty="0"/>
              <a:t>	1:1 feedback in the form of field notes</a:t>
            </a:r>
          </a:p>
          <a:p>
            <a:r>
              <a:rPr lang="en-US" dirty="0" err="1"/>
              <a:t>Meso</a:t>
            </a:r>
            <a:endParaRPr lang="en-US" dirty="0"/>
          </a:p>
          <a:p>
            <a:pPr lvl="1">
              <a:buFont typeface="Wingdings" pitchFamily="2" charset="2"/>
              <a:buChar char="§"/>
            </a:pPr>
            <a:r>
              <a:rPr lang="en-US" sz="3000" dirty="0"/>
              <a:t>Feedback from field notes, ITERs, </a:t>
            </a:r>
            <a:r>
              <a:rPr lang="en-US" sz="3000" dirty="0" err="1"/>
              <a:t>ResPro</a:t>
            </a:r>
            <a:r>
              <a:rPr lang="en-US" sz="3000" dirty="0"/>
              <a:t>, Competency meetings informs regular progress 	reviews with preceptor</a:t>
            </a:r>
          </a:p>
          <a:p>
            <a:pPr lvl="1">
              <a:buFont typeface="Wingdings" pitchFamily="2" charset="2"/>
              <a:buChar char="§"/>
            </a:pPr>
            <a:r>
              <a:rPr lang="en-US" sz="3000" dirty="0"/>
              <a:t>6 month review with Program Director  includes above plus FM-MAP, </a:t>
            </a:r>
            <a:r>
              <a:rPr lang="en-US" sz="3000" dirty="0" err="1"/>
              <a:t>PGCorEd</a:t>
            </a:r>
            <a:endParaRPr lang="en-US" sz="3000" dirty="0"/>
          </a:p>
          <a:p>
            <a:r>
              <a:rPr lang="en-US" dirty="0"/>
              <a:t>Macro</a:t>
            </a:r>
          </a:p>
          <a:p>
            <a:pPr lvl="1">
              <a:buFont typeface="Wingdings" pitchFamily="2" charset="2"/>
              <a:buChar char="§"/>
            </a:pPr>
            <a:r>
              <a:rPr lang="en-US" sz="3000" dirty="0"/>
              <a:t>Collective feedback from above sources informs decisions regarding promotion from PGY1 to PGY2 and exit from residency </a:t>
            </a:r>
          </a:p>
          <a:p>
            <a:pPr lvl="1">
              <a:buFont typeface="Wingdings" pitchFamily="2" charset="2"/>
              <a:buChar char="§"/>
            </a:pPr>
            <a:r>
              <a:rPr lang="en-US" sz="3000" dirty="0"/>
              <a:t>License to Practice includes successful ITERs, </a:t>
            </a:r>
            <a:r>
              <a:rPr lang="en-US" sz="3000" dirty="0" err="1"/>
              <a:t>PGCorEd</a:t>
            </a:r>
            <a:r>
              <a:rPr lang="en-US" sz="3000" dirty="0"/>
              <a:t>, CCFP exams, MCCQE exams</a:t>
            </a:r>
          </a:p>
          <a:p>
            <a:pPr marL="0" indent="0">
              <a:buNone/>
            </a:pPr>
            <a:r>
              <a:rPr lang="en-US" sz="3000" dirty="0"/>
              <a:t>	</a:t>
            </a:r>
          </a:p>
        </p:txBody>
      </p:sp>
      <p:sp>
        <p:nvSpPr>
          <p:cNvPr id="4" name="AutoShape 2">
            <a:extLst>
              <a:ext uri="{FF2B5EF4-FFF2-40B4-BE49-F238E27FC236}">
                <a16:creationId xmlns:a16="http://schemas.microsoft.com/office/drawing/2014/main" id="{A84B2F40-0BAF-4E9F-9ACF-0FFFECF529B5}"/>
              </a:ext>
            </a:extLst>
          </p:cNvPr>
          <p:cNvSpPr/>
          <p:nvPr/>
        </p:nvSpPr>
        <p:spPr>
          <a:xfrm>
            <a:off x="263219" y="322865"/>
            <a:ext cx="18056043" cy="3913189"/>
          </a:xfrm>
          <a:prstGeom prst="rect">
            <a:avLst/>
          </a:prstGeom>
          <a:solidFill>
            <a:srgbClr val="000000"/>
          </a:solidFill>
        </p:spPr>
      </p:sp>
      <p:sp>
        <p:nvSpPr>
          <p:cNvPr id="5" name="TextBox 4"/>
          <p:cNvSpPr txBox="1"/>
          <p:nvPr/>
        </p:nvSpPr>
        <p:spPr>
          <a:xfrm>
            <a:off x="5181600" y="1553467"/>
            <a:ext cx="12496800" cy="1015663"/>
          </a:xfrm>
          <a:prstGeom prst="rect">
            <a:avLst/>
          </a:prstGeom>
          <a:noFill/>
        </p:spPr>
        <p:txBody>
          <a:bodyPr wrap="square" rtlCol="0">
            <a:spAutoFit/>
          </a:bodyPr>
          <a:lstStyle/>
          <a:p>
            <a:pPr algn="r"/>
            <a:r>
              <a:rPr lang="en-US" sz="6000" dirty="0">
                <a:solidFill>
                  <a:schemeClr val="bg1"/>
                </a:solidFill>
                <a:latin typeface="Clear Sans Bold" panose="020B0604020202020204" charset="0"/>
                <a:cs typeface="Clear Sans Bold" panose="020B0604020202020204" charset="0"/>
              </a:rPr>
              <a:t>Micro- </a:t>
            </a:r>
            <a:r>
              <a:rPr lang="en-US" sz="6000" dirty="0" err="1">
                <a:solidFill>
                  <a:schemeClr val="bg1"/>
                </a:solidFill>
                <a:latin typeface="Clear Sans Bold" panose="020B0604020202020204" charset="0"/>
                <a:cs typeface="Clear Sans Bold" panose="020B0604020202020204" charset="0"/>
              </a:rPr>
              <a:t>Meso</a:t>
            </a:r>
            <a:r>
              <a:rPr lang="en-US" sz="6000" dirty="0">
                <a:solidFill>
                  <a:schemeClr val="bg1"/>
                </a:solidFill>
                <a:latin typeface="Clear Sans Bold" panose="020B0604020202020204" charset="0"/>
                <a:cs typeface="Clear Sans Bold" panose="020B0604020202020204" charset="0"/>
              </a:rPr>
              <a:t>-Macro of Assessment</a:t>
            </a:r>
          </a:p>
        </p:txBody>
      </p:sp>
    </p:spTree>
    <p:extLst>
      <p:ext uri="{BB962C8B-B14F-4D97-AF65-F5344CB8AC3E}">
        <p14:creationId xmlns:p14="http://schemas.microsoft.com/office/powerpoint/2010/main" val="343717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B75E-C58B-467E-BD16-E7573EC56DA0}"/>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407319F3-F126-4CDD-ACEE-3717C6676E54}"/>
              </a:ext>
            </a:extLst>
          </p:cNvPr>
          <p:cNvSpPr>
            <a:spLocks noGrp="1"/>
          </p:cNvSpPr>
          <p:nvPr>
            <p:ph idx="1"/>
          </p:nvPr>
        </p:nvSpPr>
        <p:spPr>
          <a:xfrm>
            <a:off x="2792438" y="2768601"/>
            <a:ext cx="12576516" cy="6035040"/>
          </a:xfrm>
        </p:spPr>
        <p:txBody>
          <a:bodyPr>
            <a:normAutofit/>
          </a:bodyPr>
          <a:lstStyle/>
          <a:p>
            <a:pPr>
              <a:buFont typeface="+mj-lt"/>
              <a:buAutoNum type="arabicPeriod"/>
            </a:pPr>
            <a:r>
              <a:rPr lang="en-US" sz="1800" dirty="0"/>
              <a:t>CFPC, Guide to Effective Feedback in Family Medicine Residency, May 2016 </a:t>
            </a:r>
            <a:r>
              <a:rPr lang="en-US" sz="1800" dirty="0">
                <a:hlinkClick r:id="rId3"/>
              </a:rPr>
              <a:t>https://www.cfpc.ca/uploadedFiles/Directories/Sections/Section_of_Residents/GIFT%20Handout%20May%2020%20English.pdf</a:t>
            </a:r>
            <a:r>
              <a:rPr lang="en-US" sz="1800" dirty="0"/>
              <a:t> </a:t>
            </a:r>
            <a:endParaRPr lang="en-CA" sz="1800" dirty="0"/>
          </a:p>
          <a:p>
            <a:pPr>
              <a:buFont typeface="+mj-lt"/>
              <a:buAutoNum type="arabicPeriod"/>
            </a:pPr>
            <a:r>
              <a:rPr lang="en-US" sz="1800" dirty="0"/>
              <a:t>Dalhousie Family Medicine Residency Program: Characteristics of a Good Field Note and Field Note Use - Easy to follow instructions </a:t>
            </a:r>
            <a:r>
              <a:rPr lang="en-CA" sz="1800" dirty="0">
                <a:latin typeface="+mj-lt"/>
                <a:hlinkClick r:id="rId4"/>
              </a:rPr>
              <a:t>https://medicine.dal.ca/departments/department-sites/family/for-current-residents/resident-resources.html</a:t>
            </a:r>
            <a:r>
              <a:rPr lang="en-CA" sz="1800" dirty="0">
                <a:latin typeface="+mj-lt"/>
              </a:rPr>
              <a:t> </a:t>
            </a:r>
          </a:p>
          <a:p>
            <a:pPr marL="108000">
              <a:spcBef>
                <a:spcPts val="0"/>
              </a:spcBef>
              <a:buFont typeface="+mj-lt"/>
              <a:buAutoNum type="arabicPeriod"/>
            </a:pPr>
            <a:endParaRPr lang="en-CA" sz="1800" dirty="0">
              <a:latin typeface="+mj-lt"/>
            </a:endParaRPr>
          </a:p>
          <a:p>
            <a:pPr marL="108000">
              <a:spcBef>
                <a:spcPts val="0"/>
              </a:spcBef>
              <a:buFont typeface="+mj-lt"/>
              <a:buAutoNum type="arabicPeriod"/>
            </a:pPr>
            <a:r>
              <a:rPr lang="en-US" sz="1800" dirty="0" err="1">
                <a:latin typeface="+mj-lt"/>
              </a:rPr>
              <a:t>Gofton</a:t>
            </a:r>
            <a:r>
              <a:rPr lang="en-US" sz="1800" dirty="0">
                <a:latin typeface="+mj-lt"/>
              </a:rPr>
              <a:t>, W., Dudek, N., Barton, G., and </a:t>
            </a:r>
            <a:r>
              <a:rPr lang="en-US" sz="1800" dirty="0" err="1">
                <a:latin typeface="+mj-lt"/>
              </a:rPr>
              <a:t>Bhanji</a:t>
            </a:r>
            <a:r>
              <a:rPr lang="en-US" sz="1800" dirty="0">
                <a:latin typeface="+mj-lt"/>
              </a:rPr>
              <a:t>, F. (2017). Workplace-Based Assessment Implementation Guide: Formative tips for medical teaching practice. 1st ed. (PDF) Ottawa: The Royal College of Physicians and Surgeons of Canada, pg. 1-12. Available at: Royal College of Physicians and Surgeons</a:t>
            </a:r>
          </a:p>
          <a:p>
            <a:pPr marL="108000">
              <a:spcBef>
                <a:spcPts val="0"/>
              </a:spcBef>
              <a:buFont typeface="+mj-lt"/>
              <a:buAutoNum type="arabicPeriod"/>
            </a:pPr>
            <a:r>
              <a:rPr lang="en-US" sz="1800" dirty="0">
                <a:latin typeface="+mj-lt"/>
                <a:hlinkClick r:id="rId5"/>
              </a:rPr>
              <a:t>http://www.royalcollege.ca/rcsite/documents/cbd/wba-implementation-guide-tips-medical-teaching-practice-e.pdf</a:t>
            </a:r>
            <a:r>
              <a:rPr lang="en-US" sz="1800" dirty="0">
                <a:latin typeface="+mj-lt"/>
              </a:rPr>
              <a:t> a</a:t>
            </a:r>
            <a:r>
              <a:rPr lang="en-US" sz="1800" i="1" dirty="0">
                <a:latin typeface="+mj-lt"/>
              </a:rPr>
              <a:t>nd</a:t>
            </a:r>
            <a:r>
              <a:rPr lang="en-US" sz="1800" dirty="0">
                <a:latin typeface="+mj-lt"/>
              </a:rPr>
              <a:t> </a:t>
            </a:r>
          </a:p>
          <a:p>
            <a:pPr marL="108000">
              <a:spcBef>
                <a:spcPts val="0"/>
              </a:spcBef>
              <a:buFont typeface="+mj-lt"/>
              <a:buAutoNum type="arabicPeriod"/>
            </a:pPr>
            <a:r>
              <a:rPr lang="en-US" sz="1800" dirty="0">
                <a:latin typeface="+mj-lt"/>
              </a:rPr>
              <a:t>Entrustability Scales: WBA Rating Anchors to Trust, Royal College Module </a:t>
            </a:r>
            <a:r>
              <a:rPr lang="en-US" sz="1800" dirty="0">
                <a:latin typeface="+mj-lt"/>
                <a:hlinkClick r:id="rId6"/>
              </a:rPr>
              <a:t>http://www.royalcollege.ca/mssites/entrustability/index.html#/?_k=b2ozqk</a:t>
            </a:r>
            <a:r>
              <a:rPr lang="en-US" sz="1800" dirty="0">
                <a:latin typeface="+mj-lt"/>
              </a:rPr>
              <a:t> </a:t>
            </a:r>
          </a:p>
          <a:p>
            <a:pPr marL="108000">
              <a:spcBef>
                <a:spcPts val="0"/>
              </a:spcBef>
              <a:buFont typeface="+mj-lt"/>
              <a:buAutoNum type="arabicPeriod"/>
            </a:pPr>
            <a:endParaRPr lang="en-US" sz="1800" dirty="0">
              <a:latin typeface="+mj-lt"/>
            </a:endParaRPr>
          </a:p>
          <a:p>
            <a:pPr marL="108000">
              <a:spcBef>
                <a:spcPts val="0"/>
              </a:spcBef>
              <a:buFont typeface="+mj-lt"/>
              <a:buAutoNum type="arabicPeriod"/>
            </a:pPr>
            <a:r>
              <a:rPr lang="en-US" sz="1800" dirty="0">
                <a:latin typeface="+mj-lt"/>
              </a:rPr>
              <a:t>Leung, </a:t>
            </a:r>
            <a:r>
              <a:rPr lang="en-US" sz="1800" dirty="0" err="1">
                <a:latin typeface="+mj-lt"/>
              </a:rPr>
              <a:t>Fok</a:t>
            </a:r>
            <a:r>
              <a:rPr lang="en-US" sz="1800" dirty="0">
                <a:latin typeface="+mj-lt"/>
              </a:rPr>
              <a:t>-Han. Field notes – updates and enhancements. Presentation to RPC – Dec 2018</a:t>
            </a:r>
          </a:p>
          <a:p>
            <a:pPr marL="108000">
              <a:spcBef>
                <a:spcPts val="0"/>
              </a:spcBef>
              <a:buFont typeface="+mj-lt"/>
              <a:buAutoNum type="arabicPeriod"/>
            </a:pPr>
            <a:endParaRPr lang="en-US" sz="1800" dirty="0">
              <a:latin typeface="+mj-lt"/>
            </a:endParaRPr>
          </a:p>
          <a:p>
            <a:pPr marL="108000">
              <a:spcBef>
                <a:spcPts val="0"/>
              </a:spcBef>
              <a:buFont typeface="+mj-lt"/>
              <a:buAutoNum type="arabicPeriod"/>
            </a:pPr>
            <a:r>
              <a:rPr lang="en-GB" sz="1800" dirty="0">
                <a:latin typeface="+mj-lt"/>
                <a:cs typeface="Arial" panose="020B0604020202020204" pitchFamily="34" charset="0"/>
              </a:rPr>
              <a:t>“Miller’s Pyramid of Clinical Competence,” by R. </a:t>
            </a:r>
            <a:r>
              <a:rPr lang="en-GB" sz="1800" dirty="0" err="1">
                <a:latin typeface="+mj-lt"/>
                <a:cs typeface="Arial" panose="020B0604020202020204" pitchFamily="34" charset="0"/>
              </a:rPr>
              <a:t>Mehay</a:t>
            </a:r>
            <a:r>
              <a:rPr lang="en-GB" sz="1800" dirty="0">
                <a:latin typeface="+mj-lt"/>
                <a:cs typeface="Arial" panose="020B0604020202020204" pitchFamily="34" charset="0"/>
              </a:rPr>
              <a:t> and R. Burns, 2009. In R. </a:t>
            </a:r>
            <a:r>
              <a:rPr lang="en-GB" sz="1800" dirty="0" err="1">
                <a:latin typeface="+mj-lt"/>
                <a:cs typeface="Arial" panose="020B0604020202020204" pitchFamily="34" charset="0"/>
              </a:rPr>
              <a:t>Mehay</a:t>
            </a:r>
            <a:r>
              <a:rPr lang="en-GB" sz="1800" dirty="0">
                <a:latin typeface="+mj-lt"/>
                <a:cs typeface="Arial" panose="020B0604020202020204" pitchFamily="34" charset="0"/>
              </a:rPr>
              <a:t> (Ed.), The Essential Handbook for GP Training and Education (chapter 29: Assessment and Competence, p414). Also available at: </a:t>
            </a:r>
            <a:r>
              <a:rPr lang="en-GB" sz="1800" u="sng" dirty="0">
                <a:latin typeface="+mj-lt"/>
                <a:cs typeface="Arial" panose="020B0604020202020204" pitchFamily="34" charset="0"/>
                <a:hlinkClick r:id="rId7"/>
              </a:rPr>
              <a:t>http://www.essentialgptrainingbook.com/chapter-29.php</a:t>
            </a:r>
            <a:r>
              <a:rPr lang="en-GB" sz="1800" dirty="0">
                <a:latin typeface="+mj-lt"/>
                <a:cs typeface="Arial" panose="020B0604020202020204" pitchFamily="34" charset="0"/>
              </a:rPr>
              <a:t>.</a:t>
            </a:r>
            <a:endParaRPr lang="en-CA" sz="1800" dirty="0">
              <a:latin typeface="+mj-lt"/>
            </a:endParaRPr>
          </a:p>
          <a:p>
            <a:pPr marL="108000">
              <a:spcBef>
                <a:spcPts val="0"/>
              </a:spcBef>
              <a:buFont typeface="+mj-lt"/>
              <a:buAutoNum type="arabicPeriod"/>
            </a:pPr>
            <a:endParaRPr lang="en-US" sz="1800" b="1" dirty="0">
              <a:latin typeface="Arial" panose="020B0604020202020204" pitchFamily="34" charset="0"/>
              <a:cs typeface="Arial" panose="020B0604020202020204" pitchFamily="34" charset="0"/>
            </a:endParaRPr>
          </a:p>
          <a:p>
            <a:pPr marL="108000">
              <a:spcBef>
                <a:spcPts val="0"/>
              </a:spcBef>
            </a:pPr>
            <a:endParaRPr lang="en-CA" sz="1800" dirty="0"/>
          </a:p>
          <a:p>
            <a:pPr marL="108000">
              <a:spcBef>
                <a:spcPts val="0"/>
              </a:spcBef>
            </a:pPr>
            <a:endParaRPr lang="en-CA" sz="1500" dirty="0"/>
          </a:p>
          <a:p>
            <a:endParaRPr lang="en-CA" sz="1500" dirty="0"/>
          </a:p>
          <a:p>
            <a:endParaRPr lang="en-CA" sz="1500" dirty="0"/>
          </a:p>
        </p:txBody>
      </p:sp>
    </p:spTree>
    <p:extLst>
      <p:ext uri="{BB962C8B-B14F-4D97-AF65-F5344CB8AC3E}">
        <p14:creationId xmlns:p14="http://schemas.microsoft.com/office/powerpoint/2010/main" val="321881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C7BE5-B2A1-A14D-9320-68C31DC5C2DB}"/>
              </a:ext>
            </a:extLst>
          </p:cNvPr>
          <p:cNvSpPr>
            <a:spLocks noGrp="1"/>
          </p:cNvSpPr>
          <p:nvPr>
            <p:ph idx="1"/>
          </p:nvPr>
        </p:nvSpPr>
        <p:spPr>
          <a:xfrm>
            <a:off x="0" y="0"/>
            <a:ext cx="5410200" cy="8801100"/>
          </a:xfrm>
          <a:solidFill>
            <a:schemeClr val="tx1"/>
          </a:solidFill>
        </p:spPr>
        <p:txBody>
          <a:bodyPr>
            <a:normAutofit lnSpcReduction="10000"/>
          </a:bodyPr>
          <a:lstStyle/>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r>
              <a:rPr lang="en-US" sz="5400" spc="171" dirty="0">
                <a:solidFill>
                  <a:srgbClr val="FFFFFF"/>
                </a:solidFill>
                <a:latin typeface="Clear Sans Thin"/>
              </a:rPr>
              <a:t>Contributors</a:t>
            </a:r>
          </a:p>
          <a:p>
            <a:pPr marL="0" indent="0">
              <a:buNone/>
            </a:pPr>
            <a:r>
              <a:rPr lang="en-US" sz="5400" i="1" spc="171" dirty="0">
                <a:solidFill>
                  <a:srgbClr val="FFFFFF"/>
                </a:solidFill>
                <a:latin typeface="Clear Sans Thin"/>
              </a:rPr>
              <a:t>Thank-you</a:t>
            </a:r>
            <a:endParaRPr lang="en-US" sz="5400" i="1" dirty="0">
              <a:solidFill>
                <a:schemeClr val="bg1"/>
              </a:solidFill>
            </a:endParaRPr>
          </a:p>
        </p:txBody>
      </p:sp>
      <p:sp>
        <p:nvSpPr>
          <p:cNvPr id="5" name="Rectangle 4">
            <a:extLst>
              <a:ext uri="{FF2B5EF4-FFF2-40B4-BE49-F238E27FC236}">
                <a16:creationId xmlns:a16="http://schemas.microsoft.com/office/drawing/2014/main" id="{45D161CB-DB1F-024C-966E-931D1990FFB3}"/>
              </a:ext>
            </a:extLst>
          </p:cNvPr>
          <p:cNvSpPr/>
          <p:nvPr/>
        </p:nvSpPr>
        <p:spPr>
          <a:xfrm>
            <a:off x="5600700" y="1485900"/>
            <a:ext cx="5181600" cy="5509200"/>
          </a:xfrm>
          <a:prstGeom prst="rect">
            <a:avLst/>
          </a:prstGeom>
        </p:spPr>
        <p:txBody>
          <a:bodyPr wrap="square">
            <a:spAutoFit/>
          </a:bodyPr>
          <a:lstStyle/>
          <a:p>
            <a:r>
              <a:rPr lang="en-US" sz="4400" b="1" spc="171" dirty="0">
                <a:latin typeface="Clear Sans Thin"/>
              </a:rPr>
              <a:t>Risa Bordman</a:t>
            </a:r>
          </a:p>
          <a:p>
            <a:r>
              <a:rPr lang="en-US" sz="4400" b="1" spc="171" dirty="0">
                <a:latin typeface="Clear Sans Thin"/>
              </a:rPr>
              <a:t>Gemma Cox</a:t>
            </a:r>
          </a:p>
          <a:p>
            <a:r>
              <a:rPr lang="en-US" sz="4400" b="1" spc="171" dirty="0">
                <a:latin typeface="Clear Sans Thin"/>
              </a:rPr>
              <a:t>Susan Goldstein</a:t>
            </a:r>
          </a:p>
          <a:p>
            <a:r>
              <a:rPr lang="en-US" sz="4400" b="1" spc="171" dirty="0">
                <a:latin typeface="Clear Sans Thin"/>
              </a:rPr>
              <a:t>Michelle Homer</a:t>
            </a:r>
          </a:p>
          <a:p>
            <a:r>
              <a:rPr lang="en-US" sz="4400" b="1" spc="171" dirty="0" err="1">
                <a:latin typeface="Clear Sans Thin"/>
              </a:rPr>
              <a:t>Fok</a:t>
            </a:r>
            <a:r>
              <a:rPr lang="en-US" sz="4400" b="1" spc="171" dirty="0">
                <a:latin typeface="Clear Sans Thin"/>
              </a:rPr>
              <a:t>-Han Leung</a:t>
            </a:r>
          </a:p>
          <a:p>
            <a:r>
              <a:rPr lang="en-US" sz="4400" b="1" spc="171" dirty="0">
                <a:latin typeface="Clear Sans Thin"/>
              </a:rPr>
              <a:t>Jennifer McDonald</a:t>
            </a:r>
          </a:p>
          <a:p>
            <a:r>
              <a:rPr lang="en-US" sz="4400" b="1" spc="171" dirty="0">
                <a:latin typeface="Clear Sans Thin"/>
              </a:rPr>
              <a:t>Peter </a:t>
            </a:r>
            <a:r>
              <a:rPr lang="en-US" sz="4400" b="1" spc="171" dirty="0" err="1">
                <a:latin typeface="Clear Sans Thin"/>
              </a:rPr>
              <a:t>Tzakas</a:t>
            </a:r>
            <a:endParaRPr lang="en-US" sz="4400" b="1" spc="171" dirty="0">
              <a:latin typeface="Clear Sans Thin"/>
            </a:endParaRPr>
          </a:p>
          <a:p>
            <a:r>
              <a:rPr lang="en-US" sz="4400" b="1" spc="171" dirty="0">
                <a:latin typeface="Clear Sans Thin"/>
              </a:rPr>
              <a:t>Nina Yashpal</a:t>
            </a:r>
          </a:p>
        </p:txBody>
      </p:sp>
      <p:sp>
        <p:nvSpPr>
          <p:cNvPr id="7" name="AutoShape 5">
            <a:extLst>
              <a:ext uri="{FF2B5EF4-FFF2-40B4-BE49-F238E27FC236}">
                <a16:creationId xmlns:a16="http://schemas.microsoft.com/office/drawing/2014/main" id="{739A587A-AEBF-9743-8C0B-C32B62FE2D8B}"/>
              </a:ext>
            </a:extLst>
          </p:cNvPr>
          <p:cNvSpPr/>
          <p:nvPr/>
        </p:nvSpPr>
        <p:spPr>
          <a:xfrm>
            <a:off x="0" y="9364980"/>
            <a:ext cx="18288000" cy="45719"/>
          </a:xfrm>
          <a:prstGeom prst="rect">
            <a:avLst/>
          </a:prstGeom>
          <a:solidFill>
            <a:srgbClr val="000000"/>
          </a:solidFill>
        </p:spPr>
      </p:sp>
    </p:spTree>
    <p:extLst>
      <p:ext uri="{BB962C8B-B14F-4D97-AF65-F5344CB8AC3E}">
        <p14:creationId xmlns:p14="http://schemas.microsoft.com/office/powerpoint/2010/main" val="231552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31957" y="322865"/>
            <a:ext cx="18056043" cy="3913189"/>
          </a:xfrm>
          <a:prstGeom prst="rect">
            <a:avLst/>
          </a:prstGeom>
          <a:solidFill>
            <a:srgbClr val="000000"/>
          </a:solidFill>
        </p:spPr>
      </p:sp>
      <p:sp>
        <p:nvSpPr>
          <p:cNvPr id="3" name="TextBox 3"/>
          <p:cNvSpPr txBox="1"/>
          <p:nvPr/>
        </p:nvSpPr>
        <p:spPr>
          <a:xfrm>
            <a:off x="3813696" y="1038225"/>
            <a:ext cx="13445604" cy="1053365"/>
          </a:xfrm>
          <a:prstGeom prst="rect">
            <a:avLst/>
          </a:prstGeom>
        </p:spPr>
        <p:txBody>
          <a:bodyPr lIns="0" tIns="0" rIns="0" bIns="0" rtlCol="0" anchor="t">
            <a:spAutoFit/>
          </a:bodyPr>
          <a:lstStyle/>
          <a:p>
            <a:pPr algn="r">
              <a:lnSpc>
                <a:spcPts val="9000"/>
              </a:lnSpc>
            </a:pPr>
            <a:r>
              <a:rPr lang="en-US" sz="6000" b="1" i="0" spc="120" dirty="0">
                <a:solidFill>
                  <a:srgbClr val="FFFFFF"/>
                </a:solidFill>
                <a:latin typeface="Clear Sans Bold"/>
              </a:rPr>
              <a:t>Field Notes: Which approach is best?</a:t>
            </a:r>
          </a:p>
        </p:txBody>
      </p:sp>
      <p:grpSp>
        <p:nvGrpSpPr>
          <p:cNvPr id="4" name="Group 4"/>
          <p:cNvGrpSpPr/>
          <p:nvPr/>
        </p:nvGrpSpPr>
        <p:grpSpPr>
          <a:xfrm>
            <a:off x="1028700" y="5331570"/>
            <a:ext cx="4073856" cy="3084613"/>
            <a:chOff x="0" y="-85725"/>
            <a:chExt cx="5431808" cy="4112815"/>
          </a:xfrm>
        </p:grpSpPr>
        <p:sp>
          <p:nvSpPr>
            <p:cNvPr id="5" name="TextBox 5"/>
            <p:cNvSpPr txBox="1"/>
            <p:nvPr/>
          </p:nvSpPr>
          <p:spPr>
            <a:xfrm>
              <a:off x="0" y="-85725"/>
              <a:ext cx="5431808" cy="702244"/>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DISCUSS</a:t>
              </a:r>
            </a:p>
          </p:txBody>
        </p:sp>
        <p:sp>
          <p:nvSpPr>
            <p:cNvPr id="6" name="TextBox 6"/>
            <p:cNvSpPr txBox="1"/>
            <p:nvPr/>
          </p:nvSpPr>
          <p:spPr>
            <a:xfrm>
              <a:off x="0" y="1072437"/>
              <a:ext cx="5431808" cy="2954653"/>
            </a:xfrm>
            <a:prstGeom prst="rect">
              <a:avLst/>
            </a:prstGeom>
          </p:spPr>
          <p:txBody>
            <a:bodyPr lIns="0" tIns="0" rIns="0" bIns="0" rtlCol="0" anchor="t">
              <a:spAutoFit/>
            </a:bodyPr>
            <a:lstStyle/>
            <a:p>
              <a:r>
                <a:rPr lang="en-US" sz="2400" dirty="0">
                  <a:latin typeface="Clear Sans Regular" panose="020B0604020202020204" charset="0"/>
                  <a:cs typeface="Clear Sans Regular" panose="020B0604020202020204" charset="0"/>
                </a:rPr>
                <a:t>1. </a:t>
              </a:r>
              <a:r>
                <a:rPr lang="en-US" sz="2400" dirty="0">
                  <a:latin typeface="Clear Sans Thin" panose="020B0604020202020204" charset="0"/>
                  <a:cs typeface="Clear Sans Thin" panose="020B0604020202020204" charset="0"/>
                </a:rPr>
                <a:t>What did the Resident do well?</a:t>
              </a:r>
            </a:p>
            <a:p>
              <a:r>
                <a:rPr lang="en-US" sz="2400" dirty="0">
                  <a:latin typeface="Clear Sans Thin" panose="020B0604020202020204" charset="0"/>
                  <a:cs typeface="Clear Sans Thin" panose="020B0604020202020204" charset="0"/>
                </a:rPr>
                <a:t>2. What was not done well?</a:t>
              </a:r>
            </a:p>
            <a:p>
              <a:r>
                <a:rPr lang="en-US" sz="2400" dirty="0">
                  <a:latin typeface="Clear Sans Thin" panose="020B0604020202020204" charset="0"/>
                  <a:cs typeface="Clear Sans Thin" panose="020B0604020202020204" charset="0"/>
                </a:rPr>
                <a:t>3. Which  EPA (</a:t>
              </a:r>
              <a:r>
                <a:rPr lang="en-US" sz="2400" dirty="0" err="1">
                  <a:latin typeface="Clear Sans Thin" panose="020B0604020202020204" charset="0"/>
                  <a:cs typeface="Clear Sans Thin" panose="020B0604020202020204" charset="0"/>
                </a:rPr>
                <a:t>CanMeds</a:t>
              </a:r>
              <a:r>
                <a:rPr lang="en-US" sz="2400" dirty="0">
                  <a:latin typeface="Clear Sans Thin" panose="020B0604020202020204" charset="0"/>
                  <a:cs typeface="Clear Sans Thin" panose="020B0604020202020204" charset="0"/>
                </a:rPr>
                <a:t>)Why?</a:t>
              </a:r>
            </a:p>
            <a:p>
              <a:r>
                <a:rPr lang="en-US" sz="2400" dirty="0">
                  <a:latin typeface="Clear Sans Thin" panose="020B0604020202020204" charset="0"/>
                  <a:cs typeface="Clear Sans Thin" panose="020B0604020202020204" charset="0"/>
                </a:rPr>
                <a:t>4. How to give negative feedback?</a:t>
              </a:r>
            </a:p>
          </p:txBody>
        </p:sp>
      </p:grpSp>
      <p:sp>
        <p:nvSpPr>
          <p:cNvPr id="7" name="AutoShape 7"/>
          <p:cNvSpPr/>
          <p:nvPr/>
        </p:nvSpPr>
        <p:spPr>
          <a:xfrm>
            <a:off x="1224630" y="4679083"/>
            <a:ext cx="17346707" cy="32226"/>
          </a:xfrm>
          <a:prstGeom prst="rect">
            <a:avLst/>
          </a:prstGeom>
          <a:solidFill>
            <a:srgbClr val="000000"/>
          </a:solidFill>
        </p:spPr>
      </p:sp>
      <p:sp>
        <p:nvSpPr>
          <p:cNvPr id="8" name="AutoShape 8"/>
          <p:cNvSpPr/>
          <p:nvPr/>
        </p:nvSpPr>
        <p:spPr>
          <a:xfrm rot="-5400000">
            <a:off x="1363626" y="4110586"/>
            <a:ext cx="467142" cy="1136995"/>
          </a:xfrm>
          <a:prstGeom prst="rect">
            <a:avLst/>
          </a:prstGeom>
          <a:solidFill>
            <a:srgbClr val="000000"/>
          </a:solidFill>
        </p:spPr>
      </p:sp>
      <p:sp>
        <p:nvSpPr>
          <p:cNvPr id="9" name="AutoShape 9"/>
          <p:cNvSpPr/>
          <p:nvPr/>
        </p:nvSpPr>
        <p:spPr>
          <a:xfrm rot="-5400000">
            <a:off x="6394828" y="4110586"/>
            <a:ext cx="467142" cy="1136995"/>
          </a:xfrm>
          <a:prstGeom prst="rect">
            <a:avLst/>
          </a:prstGeom>
          <a:solidFill>
            <a:srgbClr val="000000"/>
          </a:solidFill>
        </p:spPr>
      </p:sp>
      <p:sp>
        <p:nvSpPr>
          <p:cNvPr id="10" name="AutoShape 10"/>
          <p:cNvSpPr/>
          <p:nvPr/>
        </p:nvSpPr>
        <p:spPr>
          <a:xfrm rot="-5400000">
            <a:off x="11426030" y="4110586"/>
            <a:ext cx="467142" cy="1136995"/>
          </a:xfrm>
          <a:prstGeom prst="rect">
            <a:avLst/>
          </a:prstGeom>
          <a:solidFill>
            <a:srgbClr val="000000"/>
          </a:solidFill>
        </p:spPr>
      </p:sp>
      <p:grpSp>
        <p:nvGrpSpPr>
          <p:cNvPr id="11" name="Group 11"/>
          <p:cNvGrpSpPr/>
          <p:nvPr/>
        </p:nvGrpSpPr>
        <p:grpSpPr>
          <a:xfrm>
            <a:off x="6059902" y="5331570"/>
            <a:ext cx="4073856" cy="4931273"/>
            <a:chOff x="0" y="-85725"/>
            <a:chExt cx="5431808" cy="6575027"/>
          </a:xfrm>
        </p:grpSpPr>
        <p:sp>
          <p:nvSpPr>
            <p:cNvPr id="12" name="TextBox 12"/>
            <p:cNvSpPr txBox="1"/>
            <p:nvPr/>
          </p:nvSpPr>
          <p:spPr>
            <a:xfrm>
              <a:off x="0" y="-85725"/>
              <a:ext cx="5431808" cy="702244"/>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EPAs/</a:t>
              </a:r>
              <a:r>
                <a:rPr lang="en-US" sz="3000" b="1" i="0" spc="300" dirty="0" err="1">
                  <a:solidFill>
                    <a:srgbClr val="000000"/>
                  </a:solidFill>
                  <a:latin typeface="Clear Sans Regular"/>
                </a:rPr>
                <a:t>CanMEDs</a:t>
              </a:r>
              <a:endParaRPr lang="en-US" sz="3000" b="1" i="0" spc="300" dirty="0">
                <a:solidFill>
                  <a:srgbClr val="000000"/>
                </a:solidFill>
                <a:latin typeface="Clear Sans Regular"/>
              </a:endParaRPr>
            </a:p>
          </p:txBody>
        </p:sp>
        <p:sp>
          <p:nvSpPr>
            <p:cNvPr id="13" name="TextBox 13"/>
            <p:cNvSpPr txBox="1"/>
            <p:nvPr/>
          </p:nvSpPr>
          <p:spPr>
            <a:xfrm>
              <a:off x="0" y="1072437"/>
              <a:ext cx="5431808" cy="5416865"/>
            </a:xfrm>
            <a:prstGeom prst="rect">
              <a:avLst/>
            </a:prstGeom>
          </p:spPr>
          <p:txBody>
            <a:bodyPr lIns="0" tIns="0" rIns="0" bIns="0" rtlCol="0" anchor="t">
              <a:spAutoFit/>
            </a:bodyPr>
            <a:lstStyle/>
            <a:p>
              <a:r>
                <a:rPr lang="en-US" sz="2400" dirty="0">
                  <a:latin typeface="Clear Sans Thin" panose="020B0604020202020204" charset="0"/>
                  <a:cs typeface="Clear Sans Thin" panose="020B0604020202020204" charset="0"/>
                </a:rPr>
                <a:t>FM Expert</a:t>
              </a:r>
            </a:p>
            <a:p>
              <a:pPr lvl="1"/>
              <a:r>
                <a:rPr lang="en-US" sz="2400" dirty="0">
                  <a:latin typeface="Clear Sans Thin" panose="020B0604020202020204" charset="0"/>
                  <a:cs typeface="Clear Sans Thin" panose="020B0604020202020204" charset="0"/>
                </a:rPr>
                <a:t>Clinical Reasoning skills</a:t>
              </a:r>
            </a:p>
            <a:p>
              <a:pPr lvl="1"/>
              <a:r>
                <a:rPr lang="en-US" sz="2400" dirty="0">
                  <a:latin typeface="Clear Sans Thin" panose="020B0604020202020204" charset="0"/>
                  <a:cs typeface="Clear Sans Thin" panose="020B0604020202020204" charset="0"/>
                </a:rPr>
                <a:t>Patient Centered</a:t>
              </a:r>
            </a:p>
            <a:p>
              <a:pPr lvl="1"/>
              <a:r>
                <a:rPr lang="en-US" sz="2400" dirty="0">
                  <a:latin typeface="Clear Sans Thin" panose="020B0604020202020204" charset="0"/>
                  <a:cs typeface="Clear Sans Thin" panose="020B0604020202020204" charset="0"/>
                </a:rPr>
                <a:t>Procedures</a:t>
              </a:r>
            </a:p>
            <a:p>
              <a:pPr lvl="1"/>
              <a:r>
                <a:rPr lang="en-US" sz="2400" dirty="0">
                  <a:latin typeface="Clear Sans Thin" panose="020B0604020202020204" charset="0"/>
                  <a:cs typeface="Clear Sans Thin" panose="020B0604020202020204" charset="0"/>
                </a:rPr>
                <a:t>Selectivity</a:t>
              </a:r>
            </a:p>
            <a:p>
              <a:r>
                <a:rPr lang="en-US" sz="2400" dirty="0">
                  <a:latin typeface="Clear Sans Thin" panose="020B0604020202020204" charset="0"/>
                  <a:cs typeface="Clear Sans Thin" panose="020B0604020202020204" charset="0"/>
                </a:rPr>
                <a:t>Health Advocate</a:t>
              </a:r>
            </a:p>
            <a:p>
              <a:r>
                <a:rPr lang="en-US" sz="2400" dirty="0">
                  <a:latin typeface="Clear Sans Thin" panose="020B0604020202020204" charset="0"/>
                  <a:cs typeface="Clear Sans Thin" panose="020B0604020202020204" charset="0"/>
                </a:rPr>
                <a:t>Professional</a:t>
              </a:r>
            </a:p>
            <a:p>
              <a:r>
                <a:rPr lang="en-US" sz="2400" dirty="0">
                  <a:latin typeface="Clear Sans Thin" panose="020B0604020202020204" charset="0"/>
                  <a:cs typeface="Clear Sans Thin" panose="020B0604020202020204" charset="0"/>
                </a:rPr>
                <a:t>Collaborator</a:t>
              </a:r>
            </a:p>
            <a:p>
              <a:r>
                <a:rPr lang="en-US" sz="2400" dirty="0">
                  <a:latin typeface="Clear Sans Thin" panose="020B0604020202020204" charset="0"/>
                  <a:cs typeface="Clear Sans Thin" panose="020B0604020202020204" charset="0"/>
                </a:rPr>
                <a:t>Scholar</a:t>
              </a:r>
            </a:p>
            <a:p>
              <a:r>
                <a:rPr lang="en-US" sz="2400" dirty="0">
                  <a:latin typeface="Clear Sans Thin" panose="020B0604020202020204" charset="0"/>
                  <a:cs typeface="Clear Sans Thin" panose="020B0604020202020204" charset="0"/>
                </a:rPr>
                <a:t>Communicator</a:t>
              </a:r>
            </a:p>
            <a:p>
              <a:r>
                <a:rPr lang="en-US" sz="2400" dirty="0">
                  <a:latin typeface="Clear Sans Thin" panose="020B0604020202020204" charset="0"/>
                  <a:cs typeface="Clear Sans Thin" panose="020B0604020202020204" charset="0"/>
                </a:rPr>
                <a:t>Manager </a:t>
              </a:r>
            </a:p>
          </p:txBody>
        </p:sp>
      </p:grpSp>
      <p:grpSp>
        <p:nvGrpSpPr>
          <p:cNvPr id="14" name="Group 14"/>
          <p:cNvGrpSpPr/>
          <p:nvPr/>
        </p:nvGrpSpPr>
        <p:grpSpPr>
          <a:xfrm>
            <a:off x="11091104" y="5331570"/>
            <a:ext cx="4073856" cy="1347407"/>
            <a:chOff x="0" y="-85725"/>
            <a:chExt cx="5431808" cy="1796543"/>
          </a:xfrm>
        </p:grpSpPr>
        <p:sp>
          <p:nvSpPr>
            <p:cNvPr id="15" name="TextBox 15"/>
            <p:cNvSpPr txBox="1"/>
            <p:nvPr/>
          </p:nvSpPr>
          <p:spPr>
            <a:xfrm>
              <a:off x="0" y="-85725"/>
              <a:ext cx="5431808" cy="1471685"/>
            </a:xfrm>
            <a:prstGeom prst="rect">
              <a:avLst/>
            </a:prstGeom>
          </p:spPr>
          <p:txBody>
            <a:bodyPr lIns="0" tIns="0" rIns="0" bIns="0" rtlCol="0" anchor="t">
              <a:spAutoFit/>
            </a:bodyPr>
            <a:lstStyle/>
            <a:p>
              <a:pPr>
                <a:lnSpc>
                  <a:spcPts val="4500"/>
                </a:lnSpc>
              </a:pPr>
              <a:r>
                <a:rPr lang="en-US" sz="3000" b="1" i="0" spc="300" dirty="0">
                  <a:solidFill>
                    <a:srgbClr val="000000"/>
                  </a:solidFill>
                  <a:latin typeface="Clear Sans Regular"/>
                </a:rPr>
                <a:t>OVERALL LEVEL OF TRUST</a:t>
              </a:r>
            </a:p>
          </p:txBody>
        </p:sp>
        <p:sp>
          <p:nvSpPr>
            <p:cNvPr id="16" name="TextBox 16"/>
            <p:cNvSpPr txBox="1"/>
            <p:nvPr/>
          </p:nvSpPr>
          <p:spPr>
            <a:xfrm>
              <a:off x="0" y="1072438"/>
              <a:ext cx="5431808" cy="638380"/>
            </a:xfrm>
            <a:prstGeom prst="rect">
              <a:avLst/>
            </a:prstGeom>
          </p:spPr>
          <p:txBody>
            <a:bodyPr lIns="0" tIns="0" rIns="0" bIns="0" rtlCol="0" anchor="t">
              <a:spAutoFit/>
            </a:bodyPr>
            <a:lstStyle/>
            <a:p>
              <a:pPr>
                <a:lnSpc>
                  <a:spcPts val="4050"/>
                </a:lnSpc>
              </a:pPr>
              <a:endParaRPr lang="en-US" sz="2700" b="0" i="0" spc="135" dirty="0">
                <a:solidFill>
                  <a:srgbClr val="000000"/>
                </a:solidFill>
                <a:latin typeface="Clear Sans Thin"/>
              </a:endParaRPr>
            </a:p>
          </p:txBody>
        </p:sp>
      </p:grpSp>
      <p:pic>
        <p:nvPicPr>
          <p:cNvPr id="17" name="Picture 16">
            <a:extLst>
              <a:ext uri="{FF2B5EF4-FFF2-40B4-BE49-F238E27FC236}">
                <a16:creationId xmlns:a16="http://schemas.microsoft.com/office/drawing/2014/main" id="{494AAFDB-9ECB-466C-805B-49B76EF522EA}"/>
              </a:ext>
            </a:extLst>
          </p:cNvPr>
          <p:cNvPicPr>
            <a:picLocks noChangeAspect="1"/>
          </p:cNvPicPr>
          <p:nvPr/>
        </p:nvPicPr>
        <p:blipFill rotWithShape="1">
          <a:blip r:embed="rId3">
            <a:extLst>
              <a:ext uri="{28A0092B-C50C-407E-A947-70E740481C1C}">
                <a14:useLocalDpi xmlns:a14="http://schemas.microsoft.com/office/drawing/2010/main" val="0"/>
              </a:ext>
            </a:extLst>
          </a:blip>
          <a:srcRect l="11692" t="22981" r="7157"/>
          <a:stretch/>
        </p:blipFill>
        <p:spPr>
          <a:xfrm>
            <a:off x="10668000" y="6438900"/>
            <a:ext cx="5381623" cy="3657600"/>
          </a:xfrm>
          <a:prstGeom prst="rect">
            <a:avLst/>
          </a:prstGeom>
        </p:spPr>
      </p:pic>
    </p:spTree>
    <p:extLst>
      <p:ext uri="{BB962C8B-B14F-4D97-AF65-F5344CB8AC3E}">
        <p14:creationId xmlns:p14="http://schemas.microsoft.com/office/powerpoint/2010/main" val="94615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F62D-4F02-C241-8836-B080A3DE8906}"/>
              </a:ext>
            </a:extLst>
          </p:cNvPr>
          <p:cNvSpPr>
            <a:spLocks noGrp="1"/>
          </p:cNvSpPr>
          <p:nvPr>
            <p:ph type="title"/>
          </p:nvPr>
        </p:nvSpPr>
        <p:spPr>
          <a:xfrm>
            <a:off x="457200" y="274638"/>
            <a:ext cx="16840200" cy="9059862"/>
          </a:xfrm>
        </p:spPr>
        <p:txBody>
          <a:bodyPr>
            <a:normAutofit/>
          </a:bodyPr>
          <a:lstStyle/>
          <a:p>
            <a:r>
              <a:rPr lang="en-US" dirty="0"/>
              <a:t>The next 2 slides explain what an ITER is and how to complete- its very basic and aimed at sites that have Faculty who do not complete the ITERs themselves as an FYI only</a:t>
            </a:r>
          </a:p>
        </p:txBody>
      </p:sp>
    </p:spTree>
    <p:extLst>
      <p:ext uri="{BB962C8B-B14F-4D97-AF65-F5344CB8AC3E}">
        <p14:creationId xmlns:p14="http://schemas.microsoft.com/office/powerpoint/2010/main" val="98952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0" y="99120"/>
            <a:ext cx="18056043" cy="3913189"/>
          </a:xfrm>
          <a:prstGeom prst="rect">
            <a:avLst/>
          </a:prstGeom>
          <a:solidFill>
            <a:srgbClr val="000000"/>
          </a:solidFill>
        </p:spPr>
      </p:sp>
      <p:sp>
        <p:nvSpPr>
          <p:cNvPr id="3" name="TextBox 3"/>
          <p:cNvSpPr txBox="1"/>
          <p:nvPr/>
        </p:nvSpPr>
        <p:spPr>
          <a:xfrm>
            <a:off x="3813696" y="1038225"/>
            <a:ext cx="13445604" cy="1154162"/>
          </a:xfrm>
          <a:prstGeom prst="rect">
            <a:avLst/>
          </a:prstGeom>
        </p:spPr>
        <p:txBody>
          <a:bodyPr lIns="0" tIns="0" rIns="0" bIns="0" rtlCol="0" anchor="t">
            <a:spAutoFit/>
          </a:bodyPr>
          <a:lstStyle/>
          <a:p>
            <a:pPr algn="r">
              <a:lnSpc>
                <a:spcPts val="9000"/>
              </a:lnSpc>
            </a:pPr>
            <a:r>
              <a:rPr lang="en-US" sz="6000" b="1" i="0" spc="120" dirty="0">
                <a:solidFill>
                  <a:srgbClr val="FFFFFF"/>
                </a:solidFill>
                <a:latin typeface="Clear Sans Bold"/>
              </a:rPr>
              <a:t>What is an ITER?</a:t>
            </a:r>
          </a:p>
        </p:txBody>
      </p:sp>
      <p:grpSp>
        <p:nvGrpSpPr>
          <p:cNvPr id="4" name="Group 4"/>
          <p:cNvGrpSpPr/>
          <p:nvPr/>
        </p:nvGrpSpPr>
        <p:grpSpPr>
          <a:xfrm>
            <a:off x="1028700" y="5395864"/>
            <a:ext cx="4073856" cy="1535848"/>
            <a:chOff x="0" y="0"/>
            <a:chExt cx="5431808" cy="2047797"/>
          </a:xfrm>
        </p:grpSpPr>
        <p:sp>
          <p:nvSpPr>
            <p:cNvPr id="5" name="TextBox 5"/>
            <p:cNvSpPr txBox="1"/>
            <p:nvPr/>
          </p:nvSpPr>
          <p:spPr>
            <a:xfrm>
              <a:off x="0" y="-66675"/>
              <a:ext cx="5431808" cy="1026795"/>
            </a:xfrm>
            <a:prstGeom prst="rect">
              <a:avLst/>
            </a:prstGeom>
          </p:spPr>
          <p:txBody>
            <a:bodyPr lIns="0" tIns="0" rIns="0" bIns="0" rtlCol="0" anchor="t">
              <a:spAutoFit/>
            </a:bodyPr>
            <a:lstStyle/>
            <a:p>
              <a:pPr>
                <a:lnSpc>
                  <a:spcPts val="3150"/>
                </a:lnSpc>
              </a:pPr>
              <a:r>
                <a:rPr lang="en-US" sz="2100" b="1" i="0" spc="210">
                  <a:solidFill>
                    <a:srgbClr val="000000"/>
                  </a:solidFill>
                  <a:latin typeface="Clear Sans Regular"/>
                </a:rPr>
                <a:t>IN TRAINING EVALUATION REPORT</a:t>
              </a:r>
            </a:p>
          </p:txBody>
        </p:sp>
        <p:sp>
          <p:nvSpPr>
            <p:cNvPr id="6" name="TextBox 6"/>
            <p:cNvSpPr txBox="1"/>
            <p:nvPr/>
          </p:nvSpPr>
          <p:spPr>
            <a:xfrm>
              <a:off x="0" y="1422957"/>
              <a:ext cx="5431808" cy="624840"/>
            </a:xfrm>
            <a:prstGeom prst="rect">
              <a:avLst/>
            </a:prstGeom>
          </p:spPr>
          <p:txBody>
            <a:bodyPr lIns="0" tIns="0" rIns="0" bIns="0" rtlCol="0" anchor="t">
              <a:spAutoFit/>
            </a:bodyPr>
            <a:lstStyle/>
            <a:p>
              <a:pPr>
                <a:lnSpc>
                  <a:spcPts val="4050"/>
                </a:lnSpc>
              </a:pPr>
              <a:endParaRPr/>
            </a:p>
          </p:txBody>
        </p:sp>
      </p:grpSp>
      <p:sp>
        <p:nvSpPr>
          <p:cNvPr id="7" name="AutoShape 7"/>
          <p:cNvSpPr/>
          <p:nvPr/>
        </p:nvSpPr>
        <p:spPr>
          <a:xfrm>
            <a:off x="1224630" y="4679083"/>
            <a:ext cx="17346707" cy="32226"/>
          </a:xfrm>
          <a:prstGeom prst="rect">
            <a:avLst/>
          </a:prstGeom>
          <a:solidFill>
            <a:srgbClr val="000000"/>
          </a:solidFill>
        </p:spPr>
      </p:sp>
      <p:sp>
        <p:nvSpPr>
          <p:cNvPr id="8" name="AutoShape 8"/>
          <p:cNvSpPr/>
          <p:nvPr/>
        </p:nvSpPr>
        <p:spPr>
          <a:xfrm rot="-5400000">
            <a:off x="1363626" y="4110586"/>
            <a:ext cx="467142" cy="1136995"/>
          </a:xfrm>
          <a:prstGeom prst="rect">
            <a:avLst/>
          </a:prstGeom>
          <a:solidFill>
            <a:srgbClr val="000000"/>
          </a:solidFill>
        </p:spPr>
      </p:sp>
      <p:sp>
        <p:nvSpPr>
          <p:cNvPr id="9" name="AutoShape 9"/>
          <p:cNvSpPr/>
          <p:nvPr/>
        </p:nvSpPr>
        <p:spPr>
          <a:xfrm rot="-5400000">
            <a:off x="6394828" y="4110586"/>
            <a:ext cx="467142" cy="1136995"/>
          </a:xfrm>
          <a:prstGeom prst="rect">
            <a:avLst/>
          </a:prstGeom>
          <a:solidFill>
            <a:srgbClr val="000000"/>
          </a:solidFill>
        </p:spPr>
      </p:sp>
      <p:sp>
        <p:nvSpPr>
          <p:cNvPr id="10" name="AutoShape 10"/>
          <p:cNvSpPr/>
          <p:nvPr/>
        </p:nvSpPr>
        <p:spPr>
          <a:xfrm rot="-5400000">
            <a:off x="11426030" y="4110586"/>
            <a:ext cx="467142" cy="1136995"/>
          </a:xfrm>
          <a:prstGeom prst="rect">
            <a:avLst/>
          </a:prstGeom>
          <a:solidFill>
            <a:srgbClr val="000000"/>
          </a:solidFill>
        </p:spPr>
      </p:sp>
      <p:grpSp>
        <p:nvGrpSpPr>
          <p:cNvPr id="11" name="Group 11"/>
          <p:cNvGrpSpPr/>
          <p:nvPr/>
        </p:nvGrpSpPr>
        <p:grpSpPr>
          <a:xfrm>
            <a:off x="6059902" y="5345858"/>
            <a:ext cx="4073856" cy="1585854"/>
            <a:chOff x="0" y="-66675"/>
            <a:chExt cx="5431808" cy="2114472"/>
          </a:xfrm>
        </p:grpSpPr>
        <p:sp>
          <p:nvSpPr>
            <p:cNvPr id="12" name="TextBox 12"/>
            <p:cNvSpPr txBox="1"/>
            <p:nvPr/>
          </p:nvSpPr>
          <p:spPr>
            <a:xfrm>
              <a:off x="0" y="-66675"/>
              <a:ext cx="5431808" cy="1592317"/>
            </a:xfrm>
            <a:prstGeom prst="rect">
              <a:avLst/>
            </a:prstGeom>
          </p:spPr>
          <p:txBody>
            <a:bodyPr lIns="0" tIns="0" rIns="0" bIns="0" rtlCol="0" anchor="t">
              <a:spAutoFit/>
            </a:bodyPr>
            <a:lstStyle/>
            <a:p>
              <a:pPr>
                <a:lnSpc>
                  <a:spcPts val="3150"/>
                </a:lnSpc>
              </a:pPr>
              <a:r>
                <a:rPr lang="en-US" sz="2100" b="1" spc="210" dirty="0">
                  <a:solidFill>
                    <a:srgbClr val="000000"/>
                  </a:solidFill>
                  <a:latin typeface="Clear Sans Regular"/>
                </a:rPr>
                <a:t>ORGANIZED BY </a:t>
              </a:r>
              <a:r>
                <a:rPr lang="en-US" sz="2100" b="1" i="0" spc="210" dirty="0">
                  <a:solidFill>
                    <a:srgbClr val="000000"/>
                  </a:solidFill>
                  <a:latin typeface="Clear Sans Regular"/>
                </a:rPr>
                <a:t>ASSESSMENT OF CANMEDS ROLE</a:t>
              </a:r>
            </a:p>
          </p:txBody>
        </p:sp>
        <p:sp>
          <p:nvSpPr>
            <p:cNvPr id="13" name="TextBox 13"/>
            <p:cNvSpPr txBox="1"/>
            <p:nvPr/>
          </p:nvSpPr>
          <p:spPr>
            <a:xfrm>
              <a:off x="0" y="1422957"/>
              <a:ext cx="5431808" cy="624840"/>
            </a:xfrm>
            <a:prstGeom prst="rect">
              <a:avLst/>
            </a:prstGeom>
          </p:spPr>
          <p:txBody>
            <a:bodyPr lIns="0" tIns="0" rIns="0" bIns="0" rtlCol="0" anchor="t">
              <a:spAutoFit/>
            </a:bodyPr>
            <a:lstStyle/>
            <a:p>
              <a:pPr>
                <a:lnSpc>
                  <a:spcPts val="4050"/>
                </a:lnSpc>
              </a:pPr>
              <a:endParaRPr/>
            </a:p>
          </p:txBody>
        </p:sp>
      </p:grpSp>
      <p:grpSp>
        <p:nvGrpSpPr>
          <p:cNvPr id="14" name="Group 14"/>
          <p:cNvGrpSpPr/>
          <p:nvPr/>
        </p:nvGrpSpPr>
        <p:grpSpPr>
          <a:xfrm>
            <a:off x="11091104" y="5395864"/>
            <a:ext cx="4073856" cy="2335948"/>
            <a:chOff x="0" y="0"/>
            <a:chExt cx="5431808" cy="3114597"/>
          </a:xfrm>
        </p:grpSpPr>
        <p:sp>
          <p:nvSpPr>
            <p:cNvPr id="15" name="TextBox 15"/>
            <p:cNvSpPr txBox="1"/>
            <p:nvPr/>
          </p:nvSpPr>
          <p:spPr>
            <a:xfrm>
              <a:off x="0" y="-66675"/>
              <a:ext cx="5431808" cy="2093595"/>
            </a:xfrm>
            <a:prstGeom prst="rect">
              <a:avLst/>
            </a:prstGeom>
          </p:spPr>
          <p:txBody>
            <a:bodyPr lIns="0" tIns="0" rIns="0" bIns="0" rtlCol="0" anchor="t">
              <a:spAutoFit/>
            </a:bodyPr>
            <a:lstStyle/>
            <a:p>
              <a:pPr>
                <a:lnSpc>
                  <a:spcPts val="3150"/>
                </a:lnSpc>
              </a:pPr>
              <a:r>
                <a:rPr lang="en-US" sz="2100" b="1" i="0" spc="210">
                  <a:solidFill>
                    <a:srgbClr val="000000"/>
                  </a:solidFill>
                  <a:latin typeface="Clear Sans Regular"/>
                </a:rPr>
                <a:t>2 OR BELOW FLAGGED FOR PROGRAM DIRECTOR AND SITE DIRECTOR TO DISCUSS AT RPRC</a:t>
              </a:r>
            </a:p>
          </p:txBody>
        </p:sp>
        <p:sp>
          <p:nvSpPr>
            <p:cNvPr id="16" name="TextBox 16"/>
            <p:cNvSpPr txBox="1"/>
            <p:nvPr/>
          </p:nvSpPr>
          <p:spPr>
            <a:xfrm>
              <a:off x="0" y="2489757"/>
              <a:ext cx="5431808" cy="624840"/>
            </a:xfrm>
            <a:prstGeom prst="rect">
              <a:avLst/>
            </a:prstGeom>
          </p:spPr>
          <p:txBody>
            <a:bodyPr lIns="0" tIns="0" rIns="0" bIns="0" rtlCol="0" anchor="t">
              <a:spAutoFit/>
            </a:bodyPr>
            <a:lstStyle/>
            <a:p>
              <a:pPr>
                <a:lnSpc>
                  <a:spcPts val="405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The ITER – CanMEDS roles</a:t>
            </a:r>
          </a:p>
        </p:txBody>
      </p:sp>
      <p:sp>
        <p:nvSpPr>
          <p:cNvPr id="3" name="Content Placeholder 2"/>
          <p:cNvSpPr>
            <a:spLocks noGrp="1"/>
          </p:cNvSpPr>
          <p:nvPr>
            <p:ph idx="1"/>
          </p:nvPr>
        </p:nvSpPr>
        <p:spPr>
          <a:xfrm>
            <a:off x="985162" y="2052390"/>
            <a:ext cx="11987888" cy="1643310"/>
          </a:xfrm>
        </p:spPr>
        <p:txBody>
          <a:bodyPr>
            <a:normAutofit lnSpcReduction="10000"/>
          </a:bodyPr>
          <a:lstStyle/>
          <a:p>
            <a:r>
              <a:rPr lang="en-US" sz="3000" dirty="0">
                <a:latin typeface="Arial" pitchFamily="34" charset="0"/>
                <a:cs typeface="Arial" panose="020B0604020202020204" pitchFamily="34" charset="0"/>
              </a:rPr>
              <a:t>Range: not-competent </a:t>
            </a:r>
            <a:r>
              <a:rPr lang="en-US" sz="3000" dirty="0">
                <a:latin typeface="Arial" pitchFamily="34" charset="0"/>
                <a:cs typeface="Arial" panose="020B0604020202020204" pitchFamily="34" charset="0"/>
                <a:sym typeface="Wingdings" panose="05000000000000000000" pitchFamily="2" charset="2"/>
              </a:rPr>
              <a:t> competent  proficient</a:t>
            </a:r>
          </a:p>
          <a:p>
            <a:r>
              <a:rPr lang="en-US" sz="3000" b="1" dirty="0">
                <a:latin typeface="Arial" pitchFamily="34" charset="0"/>
                <a:cs typeface="Arial" panose="020B0604020202020204" pitchFamily="34" charset="0"/>
              </a:rPr>
              <a:t>4 ≠ the standard or average</a:t>
            </a:r>
          </a:p>
          <a:p>
            <a:r>
              <a:rPr lang="en-US" sz="3000" dirty="0">
                <a:latin typeface="Arial" pitchFamily="34" charset="0"/>
                <a:cs typeface="Arial" panose="020B0604020202020204" pitchFamily="34" charset="0"/>
              </a:rPr>
              <a:t>Example below</a:t>
            </a:r>
          </a:p>
          <a:p>
            <a:pPr marL="0" indent="0">
              <a:buNone/>
            </a:pP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58" t="59412" r="5041" b="17467"/>
          <a:stretch/>
        </p:blipFill>
        <p:spPr bwMode="auto">
          <a:xfrm>
            <a:off x="985162" y="5368043"/>
            <a:ext cx="16490915" cy="419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 name="TextBox 4">
            <a:extLst>
              <a:ext uri="{FF2B5EF4-FFF2-40B4-BE49-F238E27FC236}">
                <a16:creationId xmlns:a16="http://schemas.microsoft.com/office/drawing/2014/main" id="{6AE3B3AC-1799-434E-BB90-C78A83F98D9B}"/>
              </a:ext>
            </a:extLst>
          </p:cNvPr>
          <p:cNvSpPr txBox="1"/>
          <p:nvPr/>
        </p:nvSpPr>
        <p:spPr>
          <a:xfrm>
            <a:off x="985162" y="4457700"/>
            <a:ext cx="15392400" cy="707886"/>
          </a:xfrm>
          <a:prstGeom prst="rect">
            <a:avLst/>
          </a:prstGeom>
          <a:noFill/>
        </p:spPr>
        <p:txBody>
          <a:bodyPr wrap="square" rtlCol="0">
            <a:spAutoFit/>
          </a:bodyPr>
          <a:lstStyle/>
          <a:p>
            <a:r>
              <a:rPr lang="en-US" sz="4000" b="1" dirty="0">
                <a:latin typeface="Helvetica" pitchFamily="2" charset="0"/>
                <a:cs typeface="Arial" panose="020B0604020202020204" pitchFamily="34" charset="0"/>
              </a:rPr>
              <a:t>Take an appropriately thorough history in a timely manner</a:t>
            </a:r>
            <a:r>
              <a:rPr lang="en-US" sz="4000" dirty="0">
                <a:latin typeface="Helvetica" pitchFamily="2" charset="0"/>
                <a:cs typeface="Arial" panose="020B0604020202020204" pitchFamily="34" charset="0"/>
              </a:rPr>
              <a:t>:</a:t>
            </a:r>
            <a:endParaRPr lang="en-US" sz="4000" dirty="0">
              <a:latin typeface="Helvetica" pitchFamily="2"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1892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7124" r="27124"/>
          <a:stretch>
            <a:fillRect/>
          </a:stretch>
        </p:blipFill>
        <p:spPr>
          <a:xfrm>
            <a:off x="10363200" y="0"/>
            <a:ext cx="7924800" cy="10325100"/>
          </a:xfrm>
          <a:prstGeom prst="rect">
            <a:avLst/>
          </a:prstGeom>
        </p:spPr>
      </p:pic>
      <p:sp>
        <p:nvSpPr>
          <p:cNvPr id="7" name="AutoShape 2">
            <a:extLst>
              <a:ext uri="{FF2B5EF4-FFF2-40B4-BE49-F238E27FC236}">
                <a16:creationId xmlns:a16="http://schemas.microsoft.com/office/drawing/2014/main" id="{4ED320EA-D26D-4809-B12C-8A894F007542}"/>
              </a:ext>
            </a:extLst>
          </p:cNvPr>
          <p:cNvSpPr/>
          <p:nvPr/>
        </p:nvSpPr>
        <p:spPr>
          <a:xfrm>
            <a:off x="15630" y="17585"/>
            <a:ext cx="7832969" cy="10269415"/>
          </a:xfrm>
          <a:prstGeom prst="rect">
            <a:avLst/>
          </a:prstGeom>
          <a:solidFill>
            <a:srgbClr val="000000"/>
          </a:solidFill>
        </p:spPr>
      </p:sp>
      <p:sp>
        <p:nvSpPr>
          <p:cNvPr id="4" name="TextBox 4"/>
          <p:cNvSpPr txBox="1"/>
          <p:nvPr/>
        </p:nvSpPr>
        <p:spPr>
          <a:xfrm>
            <a:off x="1028700" y="6153780"/>
            <a:ext cx="6431719" cy="2238375"/>
          </a:xfrm>
          <a:prstGeom prst="rect">
            <a:avLst/>
          </a:prstGeom>
        </p:spPr>
        <p:txBody>
          <a:bodyPr lIns="0" tIns="0" rIns="0" bIns="0" rtlCol="0" anchor="t">
            <a:spAutoFit/>
          </a:bodyPr>
          <a:lstStyle/>
          <a:p>
            <a:pPr>
              <a:lnSpc>
                <a:spcPts val="9000"/>
              </a:lnSpc>
            </a:pPr>
            <a:r>
              <a:rPr lang="en-US" sz="6000" b="0" i="0" spc="120" dirty="0">
                <a:solidFill>
                  <a:schemeClr val="bg1"/>
                </a:solidFill>
                <a:latin typeface="Clear Sans Bold"/>
              </a:rPr>
              <a:t>The resident life cycle</a:t>
            </a:r>
          </a:p>
        </p:txBody>
      </p:sp>
      <p:sp>
        <p:nvSpPr>
          <p:cNvPr id="5" name="TextBox 5"/>
          <p:cNvSpPr txBox="1"/>
          <p:nvPr/>
        </p:nvSpPr>
        <p:spPr>
          <a:xfrm>
            <a:off x="1028700" y="942975"/>
            <a:ext cx="6667500" cy="582980"/>
          </a:xfrm>
          <a:prstGeom prst="rect">
            <a:avLst/>
          </a:prstGeom>
        </p:spPr>
        <p:txBody>
          <a:bodyPr wrap="square" lIns="0" tIns="0" rIns="0" bIns="0" rtlCol="0" anchor="t">
            <a:spAutoFit/>
          </a:bodyPr>
          <a:lstStyle/>
          <a:p>
            <a:pPr>
              <a:lnSpc>
                <a:spcPts val="4500"/>
              </a:lnSpc>
            </a:pPr>
            <a:r>
              <a:rPr lang="en-US" sz="4800" b="0" i="0" spc="150" dirty="0">
                <a:solidFill>
                  <a:schemeClr val="bg1"/>
                </a:solidFill>
                <a:latin typeface="Clear Sans Thin"/>
              </a:rPr>
              <a:t>Putting it all together</a:t>
            </a:r>
          </a:p>
        </p:txBody>
      </p:sp>
      <p:sp>
        <p:nvSpPr>
          <p:cNvPr id="6" name="AutoShape 6"/>
          <p:cNvSpPr/>
          <p:nvPr/>
        </p:nvSpPr>
        <p:spPr>
          <a:xfrm rot="-10800000">
            <a:off x="-914400" y="8801100"/>
            <a:ext cx="8763000" cy="76200"/>
          </a:xfrm>
          <a:prstGeom prst="rect">
            <a:avLst/>
          </a:prstGeom>
          <a:solidFill>
            <a:srgbClr val="000000"/>
          </a:solidFill>
          <a:ln>
            <a:solidFill>
              <a:schemeClr val="bg1"/>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08963F3-9A2F-4FDF-A86C-3485D4081B2F}"/>
              </a:ext>
            </a:extLst>
          </p:cNvPr>
          <p:cNvSpPr txBox="1"/>
          <p:nvPr/>
        </p:nvSpPr>
        <p:spPr>
          <a:xfrm>
            <a:off x="7824765" y="4254021"/>
            <a:ext cx="3840420" cy="1338828"/>
          </a:xfrm>
          <a:prstGeom prst="rect">
            <a:avLst/>
          </a:prstGeom>
          <a:solidFill>
            <a:schemeClr val="bg2"/>
          </a:solidFill>
        </p:spPr>
        <p:txBody>
          <a:bodyPr wrap="square" rtlCol="0">
            <a:spAutoFit/>
          </a:bodyPr>
          <a:lstStyle/>
          <a:p>
            <a:pPr algn="ctr"/>
            <a:r>
              <a:rPr lang="en-CA" sz="8100" dirty="0"/>
              <a:t>  </a:t>
            </a:r>
            <a:r>
              <a:rPr lang="en-CA" sz="3600" b="1" dirty="0"/>
              <a:t>ITER</a:t>
            </a:r>
          </a:p>
        </p:txBody>
      </p:sp>
      <p:pic>
        <p:nvPicPr>
          <p:cNvPr id="19" name="Picture 18">
            <a:extLst>
              <a:ext uri="{FF2B5EF4-FFF2-40B4-BE49-F238E27FC236}">
                <a16:creationId xmlns:a16="http://schemas.microsoft.com/office/drawing/2014/main" id="{6A54B705-0A8E-4673-A3FE-A29676A7AC3E}"/>
              </a:ext>
            </a:extLst>
          </p:cNvPr>
          <p:cNvPicPr>
            <a:picLocks noChangeAspect="1"/>
          </p:cNvPicPr>
          <p:nvPr/>
        </p:nvPicPr>
        <p:blipFill>
          <a:blip r:embed="rId3"/>
          <a:stretch>
            <a:fillRect/>
          </a:stretch>
        </p:blipFill>
        <p:spPr>
          <a:xfrm>
            <a:off x="8077200" y="4305300"/>
            <a:ext cx="1143000" cy="1143000"/>
          </a:xfrm>
          <a:prstGeom prst="rect">
            <a:avLst/>
          </a:prstGeom>
        </p:spPr>
      </p:pic>
      <p:pic>
        <p:nvPicPr>
          <p:cNvPr id="5" name="Picture 4">
            <a:extLst>
              <a:ext uri="{FF2B5EF4-FFF2-40B4-BE49-F238E27FC236}">
                <a16:creationId xmlns:a16="http://schemas.microsoft.com/office/drawing/2014/main" id="{BC890C91-AB5B-460A-B495-EC1EA58A7F2D}"/>
              </a:ext>
            </a:extLst>
          </p:cNvPr>
          <p:cNvPicPr>
            <a:picLocks noChangeAspect="1"/>
          </p:cNvPicPr>
          <p:nvPr/>
        </p:nvPicPr>
        <p:blipFill>
          <a:blip r:embed="rId4"/>
          <a:stretch>
            <a:fillRect/>
          </a:stretch>
        </p:blipFill>
        <p:spPr>
          <a:xfrm>
            <a:off x="13311165" y="2247900"/>
            <a:ext cx="1222212" cy="1222212"/>
          </a:xfrm>
          <a:prstGeom prst="rect">
            <a:avLst/>
          </a:prstGeom>
        </p:spPr>
      </p:pic>
      <p:pic>
        <p:nvPicPr>
          <p:cNvPr id="6" name="Picture 5">
            <a:extLst>
              <a:ext uri="{FF2B5EF4-FFF2-40B4-BE49-F238E27FC236}">
                <a16:creationId xmlns:a16="http://schemas.microsoft.com/office/drawing/2014/main" id="{05181DEB-32B3-4FAB-B6B5-A396BBBAD978}"/>
              </a:ext>
            </a:extLst>
          </p:cNvPr>
          <p:cNvPicPr>
            <a:picLocks noChangeAspect="1"/>
          </p:cNvPicPr>
          <p:nvPr/>
        </p:nvPicPr>
        <p:blipFill>
          <a:blip r:embed="rId4"/>
          <a:stretch>
            <a:fillRect/>
          </a:stretch>
        </p:blipFill>
        <p:spPr>
          <a:xfrm>
            <a:off x="9272565" y="2233694"/>
            <a:ext cx="1222212" cy="1222212"/>
          </a:xfrm>
          <a:prstGeom prst="rect">
            <a:avLst/>
          </a:prstGeom>
        </p:spPr>
      </p:pic>
      <p:pic>
        <p:nvPicPr>
          <p:cNvPr id="9" name="Picture 8">
            <a:extLst>
              <a:ext uri="{FF2B5EF4-FFF2-40B4-BE49-F238E27FC236}">
                <a16:creationId xmlns:a16="http://schemas.microsoft.com/office/drawing/2014/main" id="{38DB1DA8-72FB-498D-A254-EB704304D44C}"/>
              </a:ext>
            </a:extLst>
          </p:cNvPr>
          <p:cNvPicPr>
            <a:picLocks noChangeAspect="1"/>
          </p:cNvPicPr>
          <p:nvPr/>
        </p:nvPicPr>
        <p:blipFill>
          <a:blip r:embed="rId4"/>
          <a:stretch>
            <a:fillRect/>
          </a:stretch>
        </p:blipFill>
        <p:spPr>
          <a:xfrm>
            <a:off x="14073165" y="2244888"/>
            <a:ext cx="1280271" cy="1222212"/>
          </a:xfrm>
          <a:prstGeom prst="rect">
            <a:avLst/>
          </a:prstGeom>
        </p:spPr>
      </p:pic>
      <p:pic>
        <p:nvPicPr>
          <p:cNvPr id="10" name="Picture 9">
            <a:extLst>
              <a:ext uri="{FF2B5EF4-FFF2-40B4-BE49-F238E27FC236}">
                <a16:creationId xmlns:a16="http://schemas.microsoft.com/office/drawing/2014/main" id="{D475F708-0E24-48DC-A801-805F00A64C7F}"/>
              </a:ext>
            </a:extLst>
          </p:cNvPr>
          <p:cNvPicPr>
            <a:picLocks noChangeAspect="1"/>
          </p:cNvPicPr>
          <p:nvPr/>
        </p:nvPicPr>
        <p:blipFill>
          <a:blip r:embed="rId4"/>
          <a:stretch>
            <a:fillRect/>
          </a:stretch>
        </p:blipFill>
        <p:spPr>
          <a:xfrm>
            <a:off x="8482358" y="2228525"/>
            <a:ext cx="1222212" cy="1222212"/>
          </a:xfrm>
          <a:prstGeom prst="rect">
            <a:avLst/>
          </a:prstGeom>
        </p:spPr>
      </p:pic>
      <p:pic>
        <p:nvPicPr>
          <p:cNvPr id="11" name="Picture 10">
            <a:extLst>
              <a:ext uri="{FF2B5EF4-FFF2-40B4-BE49-F238E27FC236}">
                <a16:creationId xmlns:a16="http://schemas.microsoft.com/office/drawing/2014/main" id="{296FE364-A436-4883-9FC6-EF83017D7056}"/>
              </a:ext>
            </a:extLst>
          </p:cNvPr>
          <p:cNvPicPr>
            <a:picLocks noChangeAspect="1"/>
          </p:cNvPicPr>
          <p:nvPr/>
        </p:nvPicPr>
        <p:blipFill>
          <a:blip r:embed="rId4"/>
          <a:stretch>
            <a:fillRect/>
          </a:stretch>
        </p:blipFill>
        <p:spPr>
          <a:xfrm>
            <a:off x="12501584" y="2227914"/>
            <a:ext cx="1280271" cy="1237029"/>
          </a:xfrm>
          <a:prstGeom prst="rect">
            <a:avLst/>
          </a:prstGeom>
        </p:spPr>
      </p:pic>
      <p:pic>
        <p:nvPicPr>
          <p:cNvPr id="12" name="Picture 11">
            <a:extLst>
              <a:ext uri="{FF2B5EF4-FFF2-40B4-BE49-F238E27FC236}">
                <a16:creationId xmlns:a16="http://schemas.microsoft.com/office/drawing/2014/main" id="{0FC2B1E2-16CB-4C85-B438-5CCD133A9353}"/>
              </a:ext>
            </a:extLst>
          </p:cNvPr>
          <p:cNvPicPr>
            <a:picLocks noChangeAspect="1"/>
          </p:cNvPicPr>
          <p:nvPr/>
        </p:nvPicPr>
        <p:blipFill>
          <a:blip r:embed="rId4"/>
          <a:stretch>
            <a:fillRect/>
          </a:stretch>
        </p:blipFill>
        <p:spPr>
          <a:xfrm>
            <a:off x="11679230" y="2231109"/>
            <a:ext cx="1280271" cy="1222212"/>
          </a:xfrm>
          <a:prstGeom prst="rect">
            <a:avLst/>
          </a:prstGeom>
        </p:spPr>
      </p:pic>
      <p:pic>
        <p:nvPicPr>
          <p:cNvPr id="13" name="Picture 12">
            <a:extLst>
              <a:ext uri="{FF2B5EF4-FFF2-40B4-BE49-F238E27FC236}">
                <a16:creationId xmlns:a16="http://schemas.microsoft.com/office/drawing/2014/main" id="{5375AA5D-46F3-49ED-8748-4B4F83D38E92}"/>
              </a:ext>
            </a:extLst>
          </p:cNvPr>
          <p:cNvPicPr>
            <a:picLocks noChangeAspect="1"/>
          </p:cNvPicPr>
          <p:nvPr/>
        </p:nvPicPr>
        <p:blipFill>
          <a:blip r:embed="rId4"/>
          <a:stretch>
            <a:fillRect/>
          </a:stretch>
        </p:blipFill>
        <p:spPr>
          <a:xfrm>
            <a:off x="10839527" y="2247900"/>
            <a:ext cx="1280271" cy="1222212"/>
          </a:xfrm>
          <a:prstGeom prst="rect">
            <a:avLst/>
          </a:prstGeom>
        </p:spPr>
      </p:pic>
      <p:pic>
        <p:nvPicPr>
          <p:cNvPr id="14" name="Picture 13">
            <a:extLst>
              <a:ext uri="{FF2B5EF4-FFF2-40B4-BE49-F238E27FC236}">
                <a16:creationId xmlns:a16="http://schemas.microsoft.com/office/drawing/2014/main" id="{73A4203A-4F5D-468B-B1C5-115665F5B020}"/>
              </a:ext>
            </a:extLst>
          </p:cNvPr>
          <p:cNvPicPr>
            <a:picLocks noChangeAspect="1"/>
          </p:cNvPicPr>
          <p:nvPr/>
        </p:nvPicPr>
        <p:blipFill>
          <a:blip r:embed="rId4"/>
          <a:stretch>
            <a:fillRect/>
          </a:stretch>
        </p:blipFill>
        <p:spPr>
          <a:xfrm>
            <a:off x="10020563" y="2236278"/>
            <a:ext cx="1280271" cy="1222212"/>
          </a:xfrm>
          <a:prstGeom prst="rect">
            <a:avLst/>
          </a:prstGeom>
        </p:spPr>
      </p:pic>
      <p:sp>
        <p:nvSpPr>
          <p:cNvPr id="20" name="Arrow: Down 19">
            <a:extLst>
              <a:ext uri="{FF2B5EF4-FFF2-40B4-BE49-F238E27FC236}">
                <a16:creationId xmlns:a16="http://schemas.microsoft.com/office/drawing/2014/main" id="{4E156411-D84F-4E49-B892-18E804128145}"/>
              </a:ext>
            </a:extLst>
          </p:cNvPr>
          <p:cNvSpPr/>
          <p:nvPr/>
        </p:nvSpPr>
        <p:spPr>
          <a:xfrm>
            <a:off x="9343904" y="3450737"/>
            <a:ext cx="416031" cy="658838"/>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23" name="Arrow: Down 22">
            <a:extLst>
              <a:ext uri="{FF2B5EF4-FFF2-40B4-BE49-F238E27FC236}">
                <a16:creationId xmlns:a16="http://schemas.microsoft.com/office/drawing/2014/main" id="{1C517115-EB6D-428E-8245-82914E0E46CC}"/>
              </a:ext>
            </a:extLst>
          </p:cNvPr>
          <p:cNvSpPr/>
          <p:nvPr/>
        </p:nvSpPr>
        <p:spPr>
          <a:xfrm rot="5400000">
            <a:off x="11908568" y="4717297"/>
            <a:ext cx="416031" cy="658838"/>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24" name="Arrow: Up-Down 23">
            <a:extLst>
              <a:ext uri="{FF2B5EF4-FFF2-40B4-BE49-F238E27FC236}">
                <a16:creationId xmlns:a16="http://schemas.microsoft.com/office/drawing/2014/main" id="{67F6655C-38D6-479B-B967-46692C797000}"/>
              </a:ext>
            </a:extLst>
          </p:cNvPr>
          <p:cNvSpPr/>
          <p:nvPr/>
        </p:nvSpPr>
        <p:spPr>
          <a:xfrm>
            <a:off x="11734800" y="6134100"/>
            <a:ext cx="513537" cy="1790067"/>
          </a:xfrm>
          <a:prstGeom prst="up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25" name="Rectangle 24">
            <a:extLst>
              <a:ext uri="{FF2B5EF4-FFF2-40B4-BE49-F238E27FC236}">
                <a16:creationId xmlns:a16="http://schemas.microsoft.com/office/drawing/2014/main" id="{C86E941D-BF1A-40D3-88D0-0C7189AFB685}"/>
              </a:ext>
            </a:extLst>
          </p:cNvPr>
          <p:cNvSpPr/>
          <p:nvPr/>
        </p:nvSpPr>
        <p:spPr>
          <a:xfrm>
            <a:off x="12618681" y="3901208"/>
            <a:ext cx="3858567" cy="270203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p>
        </p:txBody>
      </p:sp>
      <p:sp>
        <p:nvSpPr>
          <p:cNvPr id="26" name="TextBox 25">
            <a:extLst>
              <a:ext uri="{FF2B5EF4-FFF2-40B4-BE49-F238E27FC236}">
                <a16:creationId xmlns:a16="http://schemas.microsoft.com/office/drawing/2014/main" id="{13B53F70-0753-4ED3-A96B-802CB96A9F56}"/>
              </a:ext>
            </a:extLst>
          </p:cNvPr>
          <p:cNvSpPr txBox="1"/>
          <p:nvPr/>
        </p:nvSpPr>
        <p:spPr>
          <a:xfrm>
            <a:off x="13615965" y="3924300"/>
            <a:ext cx="3224235" cy="2677656"/>
          </a:xfrm>
          <a:prstGeom prst="rect">
            <a:avLst/>
          </a:prstGeom>
          <a:noFill/>
        </p:spPr>
        <p:txBody>
          <a:bodyPr wrap="square" rtlCol="0">
            <a:spAutoFit/>
          </a:bodyPr>
          <a:lstStyle/>
          <a:p>
            <a:r>
              <a:rPr lang="en-US" sz="2400" dirty="0"/>
              <a:t>Additional Sources of Feedback:</a:t>
            </a:r>
          </a:p>
          <a:p>
            <a:pPr marL="428625" indent="-428625">
              <a:buFont typeface="Arial" panose="020B0604020202020204" pitchFamily="34" charset="0"/>
              <a:buChar char="•"/>
            </a:pPr>
            <a:r>
              <a:rPr lang="en-US" sz="2400" dirty="0" err="1"/>
              <a:t>ResPro</a:t>
            </a:r>
            <a:endParaRPr lang="en-US" sz="2400" dirty="0"/>
          </a:p>
          <a:p>
            <a:pPr marL="428625" indent="-428625">
              <a:buFont typeface="Arial" panose="020B0604020202020204" pitchFamily="34" charset="0"/>
              <a:buChar char="•"/>
            </a:pPr>
            <a:r>
              <a:rPr lang="en-US" sz="2400" dirty="0"/>
              <a:t>Presentations</a:t>
            </a:r>
          </a:p>
          <a:p>
            <a:pPr marL="428625" indent="-428625">
              <a:buFont typeface="Arial" panose="020B0604020202020204" pitchFamily="34" charset="0"/>
              <a:buChar char="•"/>
            </a:pPr>
            <a:r>
              <a:rPr lang="en-US" sz="2400" dirty="0"/>
              <a:t>Competency Meetings</a:t>
            </a:r>
            <a:endParaRPr lang="en-US" sz="2400" i="1" dirty="0"/>
          </a:p>
          <a:p>
            <a:pPr marL="428625" indent="-428625">
              <a:buFont typeface="Arial" panose="020B0604020202020204" pitchFamily="34" charset="0"/>
              <a:buChar char="•"/>
            </a:pPr>
            <a:r>
              <a:rPr lang="en-US" sz="2400" dirty="0"/>
              <a:t>Informal Feedback</a:t>
            </a:r>
          </a:p>
        </p:txBody>
      </p:sp>
      <p:sp>
        <p:nvSpPr>
          <p:cNvPr id="27" name="TextBox 26">
            <a:extLst>
              <a:ext uri="{FF2B5EF4-FFF2-40B4-BE49-F238E27FC236}">
                <a16:creationId xmlns:a16="http://schemas.microsoft.com/office/drawing/2014/main" id="{7E70E7A9-E170-4ABA-BE82-CCE486E7D938}"/>
              </a:ext>
            </a:extLst>
          </p:cNvPr>
          <p:cNvSpPr txBox="1"/>
          <p:nvPr/>
        </p:nvSpPr>
        <p:spPr>
          <a:xfrm>
            <a:off x="9144000" y="8115300"/>
            <a:ext cx="6163194" cy="507831"/>
          </a:xfrm>
          <a:prstGeom prst="rect">
            <a:avLst/>
          </a:prstGeom>
          <a:solidFill>
            <a:schemeClr val="bg1">
              <a:lumMod val="85000"/>
            </a:schemeClr>
          </a:solidFill>
        </p:spPr>
        <p:txBody>
          <a:bodyPr wrap="square" rtlCol="0">
            <a:spAutoFit/>
          </a:bodyPr>
          <a:lstStyle/>
          <a:p>
            <a:pPr algn="ctr"/>
            <a:r>
              <a:rPr lang="en-CA" sz="2700" dirty="0"/>
              <a:t>Review with Preceptor</a:t>
            </a:r>
          </a:p>
        </p:txBody>
      </p:sp>
      <p:pic>
        <p:nvPicPr>
          <p:cNvPr id="30" name="Picture 29">
            <a:extLst>
              <a:ext uri="{FF2B5EF4-FFF2-40B4-BE49-F238E27FC236}">
                <a16:creationId xmlns:a16="http://schemas.microsoft.com/office/drawing/2014/main" id="{87F39E79-6F06-4CD4-873D-F67E3AB1D076}"/>
              </a:ext>
            </a:extLst>
          </p:cNvPr>
          <p:cNvPicPr>
            <a:picLocks noChangeAspect="1"/>
          </p:cNvPicPr>
          <p:nvPr/>
        </p:nvPicPr>
        <p:blipFill>
          <a:blip r:embed="rId5"/>
          <a:stretch>
            <a:fillRect/>
          </a:stretch>
        </p:blipFill>
        <p:spPr>
          <a:xfrm>
            <a:off x="12625365" y="4762500"/>
            <a:ext cx="979619" cy="979619"/>
          </a:xfrm>
          <a:prstGeom prst="rect">
            <a:avLst/>
          </a:prstGeom>
        </p:spPr>
      </p:pic>
      <p:sp>
        <p:nvSpPr>
          <p:cNvPr id="3" name="TextBox 2">
            <a:extLst>
              <a:ext uri="{FF2B5EF4-FFF2-40B4-BE49-F238E27FC236}">
                <a16:creationId xmlns:a16="http://schemas.microsoft.com/office/drawing/2014/main" id="{754B0F1E-C2D7-F14C-BC2E-51B19AD1E41D}"/>
              </a:ext>
            </a:extLst>
          </p:cNvPr>
          <p:cNvSpPr txBox="1"/>
          <p:nvPr/>
        </p:nvSpPr>
        <p:spPr>
          <a:xfrm>
            <a:off x="15240000" y="2552700"/>
            <a:ext cx="1981200" cy="523220"/>
          </a:xfrm>
          <a:prstGeom prst="rect">
            <a:avLst/>
          </a:prstGeom>
          <a:noFill/>
        </p:spPr>
        <p:txBody>
          <a:bodyPr wrap="square" rtlCol="0">
            <a:spAutoFit/>
          </a:bodyPr>
          <a:lstStyle/>
          <a:p>
            <a:r>
              <a:rPr lang="en-US" sz="2800" b="1" dirty="0"/>
              <a:t>Field Notes</a:t>
            </a:r>
          </a:p>
        </p:txBody>
      </p:sp>
      <p:sp>
        <p:nvSpPr>
          <p:cNvPr id="22" name="AutoShape 2">
            <a:extLst>
              <a:ext uri="{FF2B5EF4-FFF2-40B4-BE49-F238E27FC236}">
                <a16:creationId xmlns:a16="http://schemas.microsoft.com/office/drawing/2014/main" id="{26E8D038-7F90-4306-BA2E-D64111A3BF8D}"/>
              </a:ext>
            </a:extLst>
          </p:cNvPr>
          <p:cNvSpPr/>
          <p:nvPr/>
        </p:nvSpPr>
        <p:spPr>
          <a:xfrm>
            <a:off x="0" y="0"/>
            <a:ext cx="6019800" cy="10287000"/>
          </a:xfrm>
          <a:prstGeom prst="rect">
            <a:avLst/>
          </a:prstGeom>
          <a:solidFill>
            <a:srgbClr val="000000"/>
          </a:solidFill>
        </p:spPr>
      </p:sp>
      <p:sp>
        <p:nvSpPr>
          <p:cNvPr id="28" name="TextBox 3">
            <a:extLst>
              <a:ext uri="{FF2B5EF4-FFF2-40B4-BE49-F238E27FC236}">
                <a16:creationId xmlns:a16="http://schemas.microsoft.com/office/drawing/2014/main" id="{BBB6F793-1929-4EA9-A8BA-1204A01DEE94}"/>
              </a:ext>
            </a:extLst>
          </p:cNvPr>
          <p:cNvSpPr txBox="1"/>
          <p:nvPr/>
        </p:nvSpPr>
        <p:spPr>
          <a:xfrm>
            <a:off x="1044348" y="7185988"/>
            <a:ext cx="4292688" cy="2108398"/>
          </a:xfrm>
          <a:prstGeom prst="rect">
            <a:avLst/>
          </a:prstGeom>
        </p:spPr>
        <p:txBody>
          <a:bodyPr wrap="square" lIns="0" tIns="0" rIns="0" bIns="0" rtlCol="0" anchor="t">
            <a:spAutoFit/>
          </a:bodyPr>
          <a:lstStyle/>
          <a:p>
            <a:pPr>
              <a:lnSpc>
                <a:spcPts val="8550"/>
              </a:lnSpc>
            </a:pPr>
            <a:r>
              <a:rPr lang="en-US" sz="5700" spc="171" dirty="0">
                <a:solidFill>
                  <a:srgbClr val="FFFFFF"/>
                </a:solidFill>
                <a:latin typeface="Clear Sans Thin"/>
              </a:rPr>
              <a:t>First 3 months</a:t>
            </a:r>
            <a:endParaRPr lang="en-US" sz="5700" b="0" i="0" spc="171" dirty="0">
              <a:solidFill>
                <a:srgbClr val="FFFFFF"/>
              </a:solidFill>
              <a:latin typeface="Clear Sans Thin"/>
            </a:endParaRPr>
          </a:p>
        </p:txBody>
      </p:sp>
      <p:sp>
        <p:nvSpPr>
          <p:cNvPr id="29" name="AutoShape 4">
            <a:extLst>
              <a:ext uri="{FF2B5EF4-FFF2-40B4-BE49-F238E27FC236}">
                <a16:creationId xmlns:a16="http://schemas.microsoft.com/office/drawing/2014/main" id="{9F8E7B9B-D4F3-4F52-A406-640D240EEDCE}"/>
              </a:ext>
            </a:extLst>
          </p:cNvPr>
          <p:cNvSpPr/>
          <p:nvPr/>
        </p:nvSpPr>
        <p:spPr>
          <a:xfrm rot="-5400000" flipV="1">
            <a:off x="1283609" y="5151779"/>
            <a:ext cx="10224722" cy="45719"/>
          </a:xfrm>
          <a:prstGeom prst="rect">
            <a:avLst/>
          </a:prstGeom>
          <a:solidFill>
            <a:srgbClr val="000000"/>
          </a:solidFill>
        </p:spPr>
      </p:sp>
    </p:spTree>
    <p:extLst>
      <p:ext uri="{BB962C8B-B14F-4D97-AF65-F5344CB8AC3E}">
        <p14:creationId xmlns:p14="http://schemas.microsoft.com/office/powerpoint/2010/main" val="183640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7FBE478-FB1D-4082-BB3B-99ADB4B0DD3D}"/>
              </a:ext>
            </a:extLst>
          </p:cNvPr>
          <p:cNvSpPr txBox="1"/>
          <p:nvPr/>
        </p:nvSpPr>
        <p:spPr>
          <a:xfrm>
            <a:off x="7505699" y="2393743"/>
            <a:ext cx="2707772" cy="507831"/>
          </a:xfrm>
          <a:prstGeom prst="rect">
            <a:avLst/>
          </a:prstGeom>
          <a:solidFill>
            <a:schemeClr val="bg1">
              <a:lumMod val="75000"/>
            </a:schemeClr>
          </a:solidFill>
        </p:spPr>
        <p:txBody>
          <a:bodyPr wrap="square" rtlCol="0">
            <a:spAutoFit/>
          </a:bodyPr>
          <a:lstStyle/>
          <a:p>
            <a:pPr algn="ctr"/>
            <a:r>
              <a:rPr lang="en-CA" sz="2700" dirty="0"/>
              <a:t>0-3 months</a:t>
            </a:r>
          </a:p>
        </p:txBody>
      </p:sp>
      <p:sp>
        <p:nvSpPr>
          <p:cNvPr id="22" name="TextBox 21">
            <a:extLst>
              <a:ext uri="{FF2B5EF4-FFF2-40B4-BE49-F238E27FC236}">
                <a16:creationId xmlns:a16="http://schemas.microsoft.com/office/drawing/2014/main" id="{D37318A6-573B-47AC-B26F-72D8A20F352B}"/>
              </a:ext>
            </a:extLst>
          </p:cNvPr>
          <p:cNvSpPr txBox="1"/>
          <p:nvPr/>
        </p:nvSpPr>
        <p:spPr>
          <a:xfrm>
            <a:off x="13271620" y="2393743"/>
            <a:ext cx="2707772" cy="507831"/>
          </a:xfrm>
          <a:prstGeom prst="rect">
            <a:avLst/>
          </a:prstGeom>
          <a:solidFill>
            <a:schemeClr val="bg1">
              <a:lumMod val="75000"/>
            </a:schemeClr>
          </a:solidFill>
        </p:spPr>
        <p:txBody>
          <a:bodyPr wrap="square" rtlCol="0">
            <a:spAutoFit/>
          </a:bodyPr>
          <a:lstStyle/>
          <a:p>
            <a:pPr algn="ctr"/>
            <a:r>
              <a:rPr lang="en-CA" sz="2700" dirty="0"/>
              <a:t>4-6 months</a:t>
            </a:r>
          </a:p>
        </p:txBody>
      </p:sp>
      <p:grpSp>
        <p:nvGrpSpPr>
          <p:cNvPr id="38" name="Group 37">
            <a:extLst>
              <a:ext uri="{FF2B5EF4-FFF2-40B4-BE49-F238E27FC236}">
                <a16:creationId xmlns:a16="http://schemas.microsoft.com/office/drawing/2014/main" id="{912CC0DD-17B6-4175-AD39-043BCF12D802}"/>
              </a:ext>
            </a:extLst>
          </p:cNvPr>
          <p:cNvGrpSpPr/>
          <p:nvPr/>
        </p:nvGrpSpPr>
        <p:grpSpPr>
          <a:xfrm>
            <a:off x="7560492" y="2986736"/>
            <a:ext cx="2652978" cy="947304"/>
            <a:chOff x="1903333" y="1985782"/>
            <a:chExt cx="1768652" cy="631536"/>
          </a:xfrm>
        </p:grpSpPr>
        <p:pic>
          <p:nvPicPr>
            <p:cNvPr id="23" name="Picture 22">
              <a:extLst>
                <a:ext uri="{FF2B5EF4-FFF2-40B4-BE49-F238E27FC236}">
                  <a16:creationId xmlns:a16="http://schemas.microsoft.com/office/drawing/2014/main" id="{E868E485-2D76-41E2-A64E-B43388EEC589}"/>
                </a:ext>
              </a:extLst>
            </p:cNvPr>
            <p:cNvPicPr>
              <a:picLocks noChangeAspect="1"/>
            </p:cNvPicPr>
            <p:nvPr/>
          </p:nvPicPr>
          <p:blipFill>
            <a:blip r:embed="rId3"/>
            <a:stretch>
              <a:fillRect/>
            </a:stretch>
          </p:blipFill>
          <p:spPr>
            <a:xfrm>
              <a:off x="1903333" y="1985782"/>
              <a:ext cx="580996" cy="626161"/>
            </a:xfrm>
            <a:prstGeom prst="rect">
              <a:avLst/>
            </a:prstGeom>
          </p:spPr>
        </p:pic>
        <p:pic>
          <p:nvPicPr>
            <p:cNvPr id="25" name="Picture 24">
              <a:extLst>
                <a:ext uri="{FF2B5EF4-FFF2-40B4-BE49-F238E27FC236}">
                  <a16:creationId xmlns:a16="http://schemas.microsoft.com/office/drawing/2014/main" id="{CBD60A88-6644-4851-8805-F845347B8B0D}"/>
                </a:ext>
              </a:extLst>
            </p:cNvPr>
            <p:cNvPicPr>
              <a:picLocks noChangeAspect="1"/>
            </p:cNvPicPr>
            <p:nvPr/>
          </p:nvPicPr>
          <p:blipFill>
            <a:blip r:embed="rId3"/>
            <a:stretch>
              <a:fillRect/>
            </a:stretch>
          </p:blipFill>
          <p:spPr>
            <a:xfrm>
              <a:off x="2289968" y="1985782"/>
              <a:ext cx="611838" cy="626161"/>
            </a:xfrm>
            <a:prstGeom prst="rect">
              <a:avLst/>
            </a:prstGeom>
          </p:spPr>
        </p:pic>
        <p:pic>
          <p:nvPicPr>
            <p:cNvPr id="27" name="Picture 26">
              <a:extLst>
                <a:ext uri="{FF2B5EF4-FFF2-40B4-BE49-F238E27FC236}">
                  <a16:creationId xmlns:a16="http://schemas.microsoft.com/office/drawing/2014/main" id="{68DE536F-EDD9-4993-959B-A61628FB0EFB}"/>
                </a:ext>
              </a:extLst>
            </p:cNvPr>
            <p:cNvPicPr>
              <a:picLocks noChangeAspect="1"/>
            </p:cNvPicPr>
            <p:nvPr/>
          </p:nvPicPr>
          <p:blipFill>
            <a:blip r:embed="rId3"/>
            <a:stretch>
              <a:fillRect/>
            </a:stretch>
          </p:blipFill>
          <p:spPr>
            <a:xfrm>
              <a:off x="2707444" y="1985782"/>
              <a:ext cx="580996" cy="626161"/>
            </a:xfrm>
            <a:prstGeom prst="rect">
              <a:avLst/>
            </a:prstGeom>
          </p:spPr>
        </p:pic>
        <p:pic>
          <p:nvPicPr>
            <p:cNvPr id="28" name="Picture 27">
              <a:extLst>
                <a:ext uri="{FF2B5EF4-FFF2-40B4-BE49-F238E27FC236}">
                  <a16:creationId xmlns:a16="http://schemas.microsoft.com/office/drawing/2014/main" id="{C55FAB7A-DCC1-45E7-AB6A-8AB6136C8022}"/>
                </a:ext>
              </a:extLst>
            </p:cNvPr>
            <p:cNvPicPr>
              <a:picLocks noChangeAspect="1"/>
            </p:cNvPicPr>
            <p:nvPr/>
          </p:nvPicPr>
          <p:blipFill>
            <a:blip r:embed="rId3"/>
            <a:stretch>
              <a:fillRect/>
            </a:stretch>
          </p:blipFill>
          <p:spPr>
            <a:xfrm>
              <a:off x="3090989" y="1991157"/>
              <a:ext cx="580996" cy="626161"/>
            </a:xfrm>
            <a:prstGeom prst="rect">
              <a:avLst/>
            </a:prstGeom>
          </p:spPr>
        </p:pic>
      </p:grpSp>
      <p:grpSp>
        <p:nvGrpSpPr>
          <p:cNvPr id="39" name="Group 38">
            <a:extLst>
              <a:ext uri="{FF2B5EF4-FFF2-40B4-BE49-F238E27FC236}">
                <a16:creationId xmlns:a16="http://schemas.microsoft.com/office/drawing/2014/main" id="{A88EB991-054A-48FA-ABDC-E810A3D52E7D}"/>
              </a:ext>
            </a:extLst>
          </p:cNvPr>
          <p:cNvGrpSpPr/>
          <p:nvPr/>
        </p:nvGrpSpPr>
        <p:grpSpPr>
          <a:xfrm>
            <a:off x="13299015" y="2986736"/>
            <a:ext cx="2652978" cy="947304"/>
            <a:chOff x="1903333" y="1985782"/>
            <a:chExt cx="1768652" cy="631536"/>
          </a:xfrm>
        </p:grpSpPr>
        <p:pic>
          <p:nvPicPr>
            <p:cNvPr id="40" name="Picture 39">
              <a:extLst>
                <a:ext uri="{FF2B5EF4-FFF2-40B4-BE49-F238E27FC236}">
                  <a16:creationId xmlns:a16="http://schemas.microsoft.com/office/drawing/2014/main" id="{6DA2771E-3B04-4A06-85D7-7D9F28E506DA}"/>
                </a:ext>
              </a:extLst>
            </p:cNvPr>
            <p:cNvPicPr>
              <a:picLocks noChangeAspect="1"/>
            </p:cNvPicPr>
            <p:nvPr/>
          </p:nvPicPr>
          <p:blipFill>
            <a:blip r:embed="rId3"/>
            <a:stretch>
              <a:fillRect/>
            </a:stretch>
          </p:blipFill>
          <p:spPr>
            <a:xfrm>
              <a:off x="1903333" y="1985782"/>
              <a:ext cx="580996" cy="626161"/>
            </a:xfrm>
            <a:prstGeom prst="rect">
              <a:avLst/>
            </a:prstGeom>
          </p:spPr>
        </p:pic>
        <p:pic>
          <p:nvPicPr>
            <p:cNvPr id="41" name="Picture 40">
              <a:extLst>
                <a:ext uri="{FF2B5EF4-FFF2-40B4-BE49-F238E27FC236}">
                  <a16:creationId xmlns:a16="http://schemas.microsoft.com/office/drawing/2014/main" id="{D68C1B44-BDA4-4900-98B6-1FFE95EBBC49}"/>
                </a:ext>
              </a:extLst>
            </p:cNvPr>
            <p:cNvPicPr>
              <a:picLocks noChangeAspect="1"/>
            </p:cNvPicPr>
            <p:nvPr/>
          </p:nvPicPr>
          <p:blipFill>
            <a:blip r:embed="rId3"/>
            <a:stretch>
              <a:fillRect/>
            </a:stretch>
          </p:blipFill>
          <p:spPr>
            <a:xfrm>
              <a:off x="2289968" y="1985782"/>
              <a:ext cx="611838" cy="626161"/>
            </a:xfrm>
            <a:prstGeom prst="rect">
              <a:avLst/>
            </a:prstGeom>
          </p:spPr>
        </p:pic>
        <p:pic>
          <p:nvPicPr>
            <p:cNvPr id="42" name="Picture 41">
              <a:extLst>
                <a:ext uri="{FF2B5EF4-FFF2-40B4-BE49-F238E27FC236}">
                  <a16:creationId xmlns:a16="http://schemas.microsoft.com/office/drawing/2014/main" id="{44BE61E0-DDD7-4095-8EDF-82BC209DAFAB}"/>
                </a:ext>
              </a:extLst>
            </p:cNvPr>
            <p:cNvPicPr>
              <a:picLocks noChangeAspect="1"/>
            </p:cNvPicPr>
            <p:nvPr/>
          </p:nvPicPr>
          <p:blipFill>
            <a:blip r:embed="rId3"/>
            <a:stretch>
              <a:fillRect/>
            </a:stretch>
          </p:blipFill>
          <p:spPr>
            <a:xfrm>
              <a:off x="2707444" y="1985782"/>
              <a:ext cx="580996" cy="626161"/>
            </a:xfrm>
            <a:prstGeom prst="rect">
              <a:avLst/>
            </a:prstGeom>
          </p:spPr>
        </p:pic>
        <p:pic>
          <p:nvPicPr>
            <p:cNvPr id="43" name="Picture 42">
              <a:extLst>
                <a:ext uri="{FF2B5EF4-FFF2-40B4-BE49-F238E27FC236}">
                  <a16:creationId xmlns:a16="http://schemas.microsoft.com/office/drawing/2014/main" id="{8567CE5F-A3E9-401C-8192-E58883A0C9F5}"/>
                </a:ext>
              </a:extLst>
            </p:cNvPr>
            <p:cNvPicPr>
              <a:picLocks noChangeAspect="1"/>
            </p:cNvPicPr>
            <p:nvPr/>
          </p:nvPicPr>
          <p:blipFill>
            <a:blip r:embed="rId3"/>
            <a:stretch>
              <a:fillRect/>
            </a:stretch>
          </p:blipFill>
          <p:spPr>
            <a:xfrm>
              <a:off x="3090989" y="1991157"/>
              <a:ext cx="580996" cy="626161"/>
            </a:xfrm>
            <a:prstGeom prst="rect">
              <a:avLst/>
            </a:prstGeom>
          </p:spPr>
        </p:pic>
      </p:grpSp>
      <p:pic>
        <p:nvPicPr>
          <p:cNvPr id="36" name="Picture 35">
            <a:extLst>
              <a:ext uri="{FF2B5EF4-FFF2-40B4-BE49-F238E27FC236}">
                <a16:creationId xmlns:a16="http://schemas.microsoft.com/office/drawing/2014/main" id="{A0D6ADFF-5570-4154-8521-E81A29D92337}"/>
              </a:ext>
            </a:extLst>
          </p:cNvPr>
          <p:cNvPicPr>
            <a:picLocks noChangeAspect="1"/>
          </p:cNvPicPr>
          <p:nvPr/>
        </p:nvPicPr>
        <p:blipFill>
          <a:blip r:embed="rId4"/>
          <a:stretch>
            <a:fillRect/>
          </a:stretch>
        </p:blipFill>
        <p:spPr>
          <a:xfrm>
            <a:off x="8268476" y="4318150"/>
            <a:ext cx="728078" cy="728078"/>
          </a:xfrm>
          <a:prstGeom prst="rect">
            <a:avLst/>
          </a:prstGeom>
        </p:spPr>
      </p:pic>
      <p:sp>
        <p:nvSpPr>
          <p:cNvPr id="44" name="TextBox 43">
            <a:extLst>
              <a:ext uri="{FF2B5EF4-FFF2-40B4-BE49-F238E27FC236}">
                <a16:creationId xmlns:a16="http://schemas.microsoft.com/office/drawing/2014/main" id="{C7D2B19D-1D65-412C-AFAD-5970F8A57DE8}"/>
              </a:ext>
            </a:extLst>
          </p:cNvPr>
          <p:cNvSpPr txBox="1"/>
          <p:nvPr/>
        </p:nvSpPr>
        <p:spPr>
          <a:xfrm flipH="1">
            <a:off x="7741815" y="5046227"/>
            <a:ext cx="1771056" cy="415498"/>
          </a:xfrm>
          <a:prstGeom prst="rect">
            <a:avLst/>
          </a:prstGeom>
          <a:solidFill>
            <a:schemeClr val="bg2"/>
          </a:solidFill>
        </p:spPr>
        <p:txBody>
          <a:bodyPr wrap="square" rtlCol="0">
            <a:spAutoFit/>
          </a:bodyPr>
          <a:lstStyle/>
          <a:p>
            <a:pPr algn="ctr"/>
            <a:r>
              <a:rPr lang="en-CA" sz="2100" dirty="0"/>
              <a:t>ITER</a:t>
            </a:r>
          </a:p>
        </p:txBody>
      </p:sp>
      <p:grpSp>
        <p:nvGrpSpPr>
          <p:cNvPr id="46" name="Group 45">
            <a:extLst>
              <a:ext uri="{FF2B5EF4-FFF2-40B4-BE49-F238E27FC236}">
                <a16:creationId xmlns:a16="http://schemas.microsoft.com/office/drawing/2014/main" id="{87BEAFEB-A3A6-4C1F-A697-9285D560AC6B}"/>
              </a:ext>
            </a:extLst>
          </p:cNvPr>
          <p:cNvGrpSpPr/>
          <p:nvPr/>
        </p:nvGrpSpPr>
        <p:grpSpPr>
          <a:xfrm>
            <a:off x="13137689" y="4149983"/>
            <a:ext cx="1771056" cy="1235909"/>
            <a:chOff x="1814645" y="3458128"/>
            <a:chExt cx="1180704" cy="823939"/>
          </a:xfrm>
        </p:grpSpPr>
        <p:pic>
          <p:nvPicPr>
            <p:cNvPr id="47" name="Picture 46">
              <a:extLst>
                <a:ext uri="{FF2B5EF4-FFF2-40B4-BE49-F238E27FC236}">
                  <a16:creationId xmlns:a16="http://schemas.microsoft.com/office/drawing/2014/main" id="{27968DD6-0137-418D-AB39-98496BABA2B9}"/>
                </a:ext>
              </a:extLst>
            </p:cNvPr>
            <p:cNvPicPr>
              <a:picLocks noChangeAspect="1"/>
            </p:cNvPicPr>
            <p:nvPr/>
          </p:nvPicPr>
          <p:blipFill>
            <a:blip r:embed="rId4"/>
            <a:stretch>
              <a:fillRect/>
            </a:stretch>
          </p:blipFill>
          <p:spPr>
            <a:xfrm>
              <a:off x="2165752" y="3458128"/>
              <a:ext cx="485385" cy="485385"/>
            </a:xfrm>
            <a:prstGeom prst="rect">
              <a:avLst/>
            </a:prstGeom>
          </p:spPr>
        </p:pic>
        <p:sp>
          <p:nvSpPr>
            <p:cNvPr id="48" name="TextBox 47">
              <a:extLst>
                <a:ext uri="{FF2B5EF4-FFF2-40B4-BE49-F238E27FC236}">
                  <a16:creationId xmlns:a16="http://schemas.microsoft.com/office/drawing/2014/main" id="{13C203A8-03C2-4BCE-815B-3C675E71EDD5}"/>
                </a:ext>
              </a:extLst>
            </p:cNvPr>
            <p:cNvSpPr txBox="1"/>
            <p:nvPr/>
          </p:nvSpPr>
          <p:spPr>
            <a:xfrm flipH="1">
              <a:off x="1814645" y="3943513"/>
              <a:ext cx="1180704" cy="338554"/>
            </a:xfrm>
            <a:prstGeom prst="rect">
              <a:avLst/>
            </a:prstGeom>
            <a:solidFill>
              <a:schemeClr val="bg2"/>
            </a:solidFill>
          </p:spPr>
          <p:txBody>
            <a:bodyPr wrap="square" rtlCol="0">
              <a:spAutoFit/>
            </a:bodyPr>
            <a:lstStyle/>
            <a:p>
              <a:pPr algn="ctr"/>
              <a:r>
                <a:rPr lang="en-CA" sz="2700" dirty="0"/>
                <a:t>ITER</a:t>
              </a:r>
            </a:p>
          </p:txBody>
        </p:sp>
      </p:grpSp>
      <p:sp>
        <p:nvSpPr>
          <p:cNvPr id="49" name="Arrow: Down 48">
            <a:extLst>
              <a:ext uri="{FF2B5EF4-FFF2-40B4-BE49-F238E27FC236}">
                <a16:creationId xmlns:a16="http://schemas.microsoft.com/office/drawing/2014/main" id="{32DC54CE-880D-4885-BEAF-8B8A6ABD2FE6}"/>
              </a:ext>
            </a:extLst>
          </p:cNvPr>
          <p:cNvSpPr/>
          <p:nvPr/>
        </p:nvSpPr>
        <p:spPr>
          <a:xfrm>
            <a:off x="8457831" y="3976565"/>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50" name="Arrow: Down 49">
            <a:extLst>
              <a:ext uri="{FF2B5EF4-FFF2-40B4-BE49-F238E27FC236}">
                <a16:creationId xmlns:a16="http://schemas.microsoft.com/office/drawing/2014/main" id="{A198B681-F27D-433B-81BC-34404CB60D21}"/>
              </a:ext>
            </a:extLst>
          </p:cNvPr>
          <p:cNvSpPr/>
          <p:nvPr/>
        </p:nvSpPr>
        <p:spPr>
          <a:xfrm>
            <a:off x="14548235" y="3822201"/>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51" name="Arrow: Down 50">
            <a:extLst>
              <a:ext uri="{FF2B5EF4-FFF2-40B4-BE49-F238E27FC236}">
                <a16:creationId xmlns:a16="http://schemas.microsoft.com/office/drawing/2014/main" id="{C7E59E5A-867D-4601-837A-710ED8D2CA83}"/>
              </a:ext>
            </a:extLst>
          </p:cNvPr>
          <p:cNvSpPr/>
          <p:nvPr/>
        </p:nvSpPr>
        <p:spPr>
          <a:xfrm rot="5400000">
            <a:off x="9714503" y="5204088"/>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52" name="Arrow: Down 51">
            <a:extLst>
              <a:ext uri="{FF2B5EF4-FFF2-40B4-BE49-F238E27FC236}">
                <a16:creationId xmlns:a16="http://schemas.microsoft.com/office/drawing/2014/main" id="{B9D4D335-C6D8-462A-B37F-77E6C211E63B}"/>
              </a:ext>
            </a:extLst>
          </p:cNvPr>
          <p:cNvSpPr/>
          <p:nvPr/>
        </p:nvSpPr>
        <p:spPr>
          <a:xfrm rot="5400000">
            <a:off x="14984219" y="5002296"/>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grpSp>
        <p:nvGrpSpPr>
          <p:cNvPr id="58" name="Group 57">
            <a:extLst>
              <a:ext uri="{FF2B5EF4-FFF2-40B4-BE49-F238E27FC236}">
                <a16:creationId xmlns:a16="http://schemas.microsoft.com/office/drawing/2014/main" id="{1C1199E8-AC70-4AB1-93D5-34C71088ABE0}"/>
              </a:ext>
            </a:extLst>
          </p:cNvPr>
          <p:cNvGrpSpPr/>
          <p:nvPr/>
        </p:nvGrpSpPr>
        <p:grpSpPr>
          <a:xfrm>
            <a:off x="10156780" y="3930261"/>
            <a:ext cx="2189348" cy="1531466"/>
            <a:chOff x="3904302" y="2558155"/>
            <a:chExt cx="1459565" cy="1020977"/>
          </a:xfrm>
        </p:grpSpPr>
        <p:pic>
          <p:nvPicPr>
            <p:cNvPr id="56" name="Picture 55">
              <a:extLst>
                <a:ext uri="{FF2B5EF4-FFF2-40B4-BE49-F238E27FC236}">
                  <a16:creationId xmlns:a16="http://schemas.microsoft.com/office/drawing/2014/main" id="{BF04592D-681B-4A45-B220-99F8DC866AFE}"/>
                </a:ext>
              </a:extLst>
            </p:cNvPr>
            <p:cNvPicPr>
              <a:picLocks noChangeAspect="1"/>
            </p:cNvPicPr>
            <p:nvPr/>
          </p:nvPicPr>
          <p:blipFill>
            <a:blip r:embed="rId5"/>
            <a:stretch>
              <a:fillRect/>
            </a:stretch>
          </p:blipFill>
          <p:spPr>
            <a:xfrm>
              <a:off x="4258441" y="2558155"/>
              <a:ext cx="653079" cy="653079"/>
            </a:xfrm>
            <a:prstGeom prst="rect">
              <a:avLst/>
            </a:prstGeom>
          </p:spPr>
        </p:pic>
        <p:sp>
          <p:nvSpPr>
            <p:cNvPr id="57" name="TextBox 56">
              <a:extLst>
                <a:ext uri="{FF2B5EF4-FFF2-40B4-BE49-F238E27FC236}">
                  <a16:creationId xmlns:a16="http://schemas.microsoft.com/office/drawing/2014/main" id="{07194191-F2C1-47A6-86C7-D711BEA29BB6}"/>
                </a:ext>
              </a:extLst>
            </p:cNvPr>
            <p:cNvSpPr txBox="1"/>
            <p:nvPr/>
          </p:nvSpPr>
          <p:spPr>
            <a:xfrm flipH="1">
              <a:off x="3904302" y="3302133"/>
              <a:ext cx="1459565" cy="276999"/>
            </a:xfrm>
            <a:prstGeom prst="rect">
              <a:avLst/>
            </a:prstGeom>
            <a:solidFill>
              <a:schemeClr val="bg2"/>
            </a:solidFill>
          </p:spPr>
          <p:txBody>
            <a:bodyPr wrap="square" rtlCol="0">
              <a:spAutoFit/>
            </a:bodyPr>
            <a:lstStyle/>
            <a:p>
              <a:pPr algn="ctr"/>
              <a:r>
                <a:rPr lang="en-CA" sz="2100" dirty="0"/>
                <a:t>Other Sources</a:t>
              </a:r>
            </a:p>
          </p:txBody>
        </p:sp>
      </p:grpSp>
      <p:grpSp>
        <p:nvGrpSpPr>
          <p:cNvPr id="59" name="Group 58">
            <a:extLst>
              <a:ext uri="{FF2B5EF4-FFF2-40B4-BE49-F238E27FC236}">
                <a16:creationId xmlns:a16="http://schemas.microsoft.com/office/drawing/2014/main" id="{1A53BB34-DAA7-4460-9DB7-263B39F016DE}"/>
              </a:ext>
            </a:extLst>
          </p:cNvPr>
          <p:cNvGrpSpPr/>
          <p:nvPr/>
        </p:nvGrpSpPr>
        <p:grpSpPr>
          <a:xfrm>
            <a:off x="15419711" y="3882568"/>
            <a:ext cx="2189348" cy="1503323"/>
            <a:chOff x="3904302" y="2576917"/>
            <a:chExt cx="1459565" cy="1002215"/>
          </a:xfrm>
        </p:grpSpPr>
        <p:pic>
          <p:nvPicPr>
            <p:cNvPr id="60" name="Picture 59">
              <a:extLst>
                <a:ext uri="{FF2B5EF4-FFF2-40B4-BE49-F238E27FC236}">
                  <a16:creationId xmlns:a16="http://schemas.microsoft.com/office/drawing/2014/main" id="{E42ED774-3F41-41B0-8073-80E439A55195}"/>
                </a:ext>
              </a:extLst>
            </p:cNvPr>
            <p:cNvPicPr>
              <a:picLocks noChangeAspect="1"/>
            </p:cNvPicPr>
            <p:nvPr/>
          </p:nvPicPr>
          <p:blipFill>
            <a:blip r:embed="rId5"/>
            <a:stretch>
              <a:fillRect/>
            </a:stretch>
          </p:blipFill>
          <p:spPr>
            <a:xfrm>
              <a:off x="4378168" y="2576917"/>
              <a:ext cx="653079" cy="653079"/>
            </a:xfrm>
            <a:prstGeom prst="rect">
              <a:avLst/>
            </a:prstGeom>
          </p:spPr>
        </p:pic>
        <p:sp>
          <p:nvSpPr>
            <p:cNvPr id="61" name="TextBox 60">
              <a:extLst>
                <a:ext uri="{FF2B5EF4-FFF2-40B4-BE49-F238E27FC236}">
                  <a16:creationId xmlns:a16="http://schemas.microsoft.com/office/drawing/2014/main" id="{65358B60-6EF8-442F-B33F-93935A6807A2}"/>
                </a:ext>
              </a:extLst>
            </p:cNvPr>
            <p:cNvSpPr txBox="1"/>
            <p:nvPr/>
          </p:nvSpPr>
          <p:spPr>
            <a:xfrm flipH="1">
              <a:off x="3904302" y="3302133"/>
              <a:ext cx="1459565" cy="276999"/>
            </a:xfrm>
            <a:prstGeom prst="rect">
              <a:avLst/>
            </a:prstGeom>
            <a:solidFill>
              <a:schemeClr val="bg2"/>
            </a:solidFill>
          </p:spPr>
          <p:txBody>
            <a:bodyPr wrap="square" rtlCol="0">
              <a:spAutoFit/>
            </a:bodyPr>
            <a:lstStyle/>
            <a:p>
              <a:pPr algn="ctr"/>
              <a:r>
                <a:rPr lang="en-CA" sz="2100" dirty="0"/>
                <a:t>Other Sources</a:t>
              </a:r>
            </a:p>
          </p:txBody>
        </p:sp>
      </p:grpSp>
      <p:sp>
        <p:nvSpPr>
          <p:cNvPr id="62" name="TextBox 61">
            <a:extLst>
              <a:ext uri="{FF2B5EF4-FFF2-40B4-BE49-F238E27FC236}">
                <a16:creationId xmlns:a16="http://schemas.microsoft.com/office/drawing/2014/main" id="{FD7FFD4D-C64C-4280-B9BF-C6BA3A859AFF}"/>
              </a:ext>
            </a:extLst>
          </p:cNvPr>
          <p:cNvSpPr txBox="1"/>
          <p:nvPr/>
        </p:nvSpPr>
        <p:spPr>
          <a:xfrm>
            <a:off x="9094109" y="6736553"/>
            <a:ext cx="6163194" cy="507831"/>
          </a:xfrm>
          <a:prstGeom prst="rect">
            <a:avLst/>
          </a:prstGeom>
          <a:solidFill>
            <a:schemeClr val="bg1">
              <a:lumMod val="85000"/>
            </a:schemeClr>
          </a:solidFill>
        </p:spPr>
        <p:txBody>
          <a:bodyPr wrap="square" rtlCol="0">
            <a:spAutoFit/>
          </a:bodyPr>
          <a:lstStyle/>
          <a:p>
            <a:pPr algn="ctr"/>
            <a:r>
              <a:rPr lang="en-CA" sz="2700" dirty="0"/>
              <a:t>Review with Preceptor</a:t>
            </a:r>
          </a:p>
        </p:txBody>
      </p:sp>
      <p:sp>
        <p:nvSpPr>
          <p:cNvPr id="63" name="TextBox 62">
            <a:extLst>
              <a:ext uri="{FF2B5EF4-FFF2-40B4-BE49-F238E27FC236}">
                <a16:creationId xmlns:a16="http://schemas.microsoft.com/office/drawing/2014/main" id="{9080143E-22F9-45F6-9552-C5DABAC2BC43}"/>
              </a:ext>
            </a:extLst>
          </p:cNvPr>
          <p:cNvSpPr txBox="1"/>
          <p:nvPr/>
        </p:nvSpPr>
        <p:spPr>
          <a:xfrm>
            <a:off x="11667606" y="8604149"/>
            <a:ext cx="6163194" cy="507831"/>
          </a:xfrm>
          <a:prstGeom prst="rect">
            <a:avLst/>
          </a:prstGeom>
          <a:solidFill>
            <a:schemeClr val="bg1">
              <a:lumMod val="95000"/>
            </a:schemeClr>
          </a:solidFill>
        </p:spPr>
        <p:txBody>
          <a:bodyPr wrap="square" rtlCol="0">
            <a:spAutoFit/>
          </a:bodyPr>
          <a:lstStyle/>
          <a:p>
            <a:pPr algn="ctr"/>
            <a:r>
              <a:rPr lang="en-CA" sz="2700" dirty="0"/>
              <a:t>6 month review with Program Director</a:t>
            </a:r>
          </a:p>
        </p:txBody>
      </p:sp>
      <p:sp>
        <p:nvSpPr>
          <p:cNvPr id="64" name="Arrow: Up-Down 63">
            <a:extLst>
              <a:ext uri="{FF2B5EF4-FFF2-40B4-BE49-F238E27FC236}">
                <a16:creationId xmlns:a16="http://schemas.microsoft.com/office/drawing/2014/main" id="{40F0FFBA-254C-4842-9BAD-ECE159A4B980}"/>
              </a:ext>
            </a:extLst>
          </p:cNvPr>
          <p:cNvSpPr/>
          <p:nvPr/>
        </p:nvSpPr>
        <p:spPr>
          <a:xfrm>
            <a:off x="12430753" y="5681414"/>
            <a:ext cx="338024" cy="676050"/>
          </a:xfrm>
          <a:prstGeom prst="upDown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67" name="Arrow: Curved Left 66">
            <a:extLst>
              <a:ext uri="{FF2B5EF4-FFF2-40B4-BE49-F238E27FC236}">
                <a16:creationId xmlns:a16="http://schemas.microsoft.com/office/drawing/2014/main" id="{0EDA1D22-C4A9-46C0-81E6-362E0E41B9F6}"/>
              </a:ext>
            </a:extLst>
          </p:cNvPr>
          <p:cNvSpPr/>
          <p:nvPr/>
        </p:nvSpPr>
        <p:spPr>
          <a:xfrm>
            <a:off x="15951993" y="5681414"/>
            <a:ext cx="548055" cy="2691197"/>
          </a:xfrm>
          <a:prstGeom prst="curvedLeft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solidFill>
                <a:schemeClr val="tx1"/>
              </a:solidFill>
            </a:endParaRPr>
          </a:p>
        </p:txBody>
      </p:sp>
      <p:sp>
        <p:nvSpPr>
          <p:cNvPr id="33" name="AutoShape 2">
            <a:extLst>
              <a:ext uri="{FF2B5EF4-FFF2-40B4-BE49-F238E27FC236}">
                <a16:creationId xmlns:a16="http://schemas.microsoft.com/office/drawing/2014/main" id="{5FBAD4F3-577A-45F2-84CA-3FB555756088}"/>
              </a:ext>
            </a:extLst>
          </p:cNvPr>
          <p:cNvSpPr/>
          <p:nvPr/>
        </p:nvSpPr>
        <p:spPr>
          <a:xfrm>
            <a:off x="0" y="0"/>
            <a:ext cx="6019800" cy="10287000"/>
          </a:xfrm>
          <a:prstGeom prst="rect">
            <a:avLst/>
          </a:prstGeom>
          <a:solidFill>
            <a:srgbClr val="000000"/>
          </a:solidFill>
        </p:spPr>
      </p:sp>
      <p:sp>
        <p:nvSpPr>
          <p:cNvPr id="34" name="TextBox 3">
            <a:extLst>
              <a:ext uri="{FF2B5EF4-FFF2-40B4-BE49-F238E27FC236}">
                <a16:creationId xmlns:a16="http://schemas.microsoft.com/office/drawing/2014/main" id="{9FC26FE1-2496-4209-A5E5-BB40C3EAF8E1}"/>
              </a:ext>
            </a:extLst>
          </p:cNvPr>
          <p:cNvSpPr txBox="1"/>
          <p:nvPr/>
        </p:nvSpPr>
        <p:spPr>
          <a:xfrm>
            <a:off x="1044348" y="7185988"/>
            <a:ext cx="4292688" cy="2108398"/>
          </a:xfrm>
          <a:prstGeom prst="rect">
            <a:avLst/>
          </a:prstGeom>
        </p:spPr>
        <p:txBody>
          <a:bodyPr wrap="square" lIns="0" tIns="0" rIns="0" bIns="0" rtlCol="0" anchor="t">
            <a:spAutoFit/>
          </a:bodyPr>
          <a:lstStyle/>
          <a:p>
            <a:pPr>
              <a:lnSpc>
                <a:spcPts val="8550"/>
              </a:lnSpc>
            </a:pPr>
            <a:r>
              <a:rPr lang="en-US" sz="5700" spc="171" dirty="0">
                <a:solidFill>
                  <a:srgbClr val="FFFFFF"/>
                </a:solidFill>
                <a:latin typeface="Clear Sans Thin"/>
              </a:rPr>
              <a:t>First 6 months</a:t>
            </a:r>
            <a:endParaRPr lang="en-US" sz="5700" b="0" i="0" spc="171" dirty="0">
              <a:solidFill>
                <a:srgbClr val="FFFFFF"/>
              </a:solidFill>
              <a:latin typeface="Clear Sans Thin"/>
            </a:endParaRPr>
          </a:p>
        </p:txBody>
      </p:sp>
      <p:sp>
        <p:nvSpPr>
          <p:cNvPr id="35" name="AutoShape 4">
            <a:extLst>
              <a:ext uri="{FF2B5EF4-FFF2-40B4-BE49-F238E27FC236}">
                <a16:creationId xmlns:a16="http://schemas.microsoft.com/office/drawing/2014/main" id="{A512367E-11F6-4091-AEA6-3A18C75DDA67}"/>
              </a:ext>
            </a:extLst>
          </p:cNvPr>
          <p:cNvSpPr/>
          <p:nvPr/>
        </p:nvSpPr>
        <p:spPr>
          <a:xfrm rot="-5400000" flipV="1">
            <a:off x="1244463" y="5112336"/>
            <a:ext cx="10303608" cy="45719"/>
          </a:xfrm>
          <a:prstGeom prst="rect">
            <a:avLst/>
          </a:prstGeom>
          <a:solidFill>
            <a:srgbClr val="000000"/>
          </a:solidFill>
        </p:spPr>
      </p:sp>
      <p:sp>
        <p:nvSpPr>
          <p:cNvPr id="37" name="TextBox 36">
            <a:extLst>
              <a:ext uri="{FF2B5EF4-FFF2-40B4-BE49-F238E27FC236}">
                <a16:creationId xmlns:a16="http://schemas.microsoft.com/office/drawing/2014/main" id="{17BDA0B9-AC72-445C-8D1E-0B7E83E8C923}"/>
              </a:ext>
            </a:extLst>
          </p:cNvPr>
          <p:cNvSpPr txBox="1"/>
          <p:nvPr/>
        </p:nvSpPr>
        <p:spPr>
          <a:xfrm flipH="1">
            <a:off x="10210800" y="3238500"/>
            <a:ext cx="1771056" cy="415498"/>
          </a:xfrm>
          <a:prstGeom prst="rect">
            <a:avLst/>
          </a:prstGeom>
          <a:solidFill>
            <a:schemeClr val="bg2"/>
          </a:solidFill>
        </p:spPr>
        <p:txBody>
          <a:bodyPr wrap="square" rtlCol="0">
            <a:spAutoFit/>
          </a:bodyPr>
          <a:lstStyle/>
          <a:p>
            <a:pPr algn="ctr"/>
            <a:r>
              <a:rPr lang="en-CA" sz="2100" dirty="0"/>
              <a:t>Field Notes</a:t>
            </a:r>
          </a:p>
        </p:txBody>
      </p:sp>
      <p:sp>
        <p:nvSpPr>
          <p:cNvPr id="45" name="TextBox 44">
            <a:extLst>
              <a:ext uri="{FF2B5EF4-FFF2-40B4-BE49-F238E27FC236}">
                <a16:creationId xmlns:a16="http://schemas.microsoft.com/office/drawing/2014/main" id="{2FC20920-91D0-43C1-8E2B-3EDBB306A00B}"/>
              </a:ext>
            </a:extLst>
          </p:cNvPr>
          <p:cNvSpPr txBox="1"/>
          <p:nvPr/>
        </p:nvSpPr>
        <p:spPr>
          <a:xfrm flipH="1">
            <a:off x="15849600" y="3314700"/>
            <a:ext cx="1771056" cy="415498"/>
          </a:xfrm>
          <a:prstGeom prst="rect">
            <a:avLst/>
          </a:prstGeom>
          <a:solidFill>
            <a:schemeClr val="bg2"/>
          </a:solidFill>
        </p:spPr>
        <p:txBody>
          <a:bodyPr wrap="square" rtlCol="0">
            <a:spAutoFit/>
          </a:bodyPr>
          <a:lstStyle/>
          <a:p>
            <a:pPr algn="ctr"/>
            <a:r>
              <a:rPr lang="en-CA" sz="2100" dirty="0"/>
              <a:t>Field Notes</a:t>
            </a:r>
          </a:p>
        </p:txBody>
      </p:sp>
      <p:sp>
        <p:nvSpPr>
          <p:cNvPr id="53" name="TextBox 52">
            <a:extLst>
              <a:ext uri="{FF2B5EF4-FFF2-40B4-BE49-F238E27FC236}">
                <a16:creationId xmlns:a16="http://schemas.microsoft.com/office/drawing/2014/main" id="{96C01880-C664-484B-A4F7-A5BF22C52632}"/>
              </a:ext>
            </a:extLst>
          </p:cNvPr>
          <p:cNvSpPr txBox="1"/>
          <p:nvPr/>
        </p:nvSpPr>
        <p:spPr>
          <a:xfrm flipH="1">
            <a:off x="8773527" y="5825551"/>
            <a:ext cx="2189348" cy="415499"/>
          </a:xfrm>
          <a:prstGeom prst="rect">
            <a:avLst/>
          </a:prstGeom>
          <a:solidFill>
            <a:schemeClr val="bg2"/>
          </a:solidFill>
        </p:spPr>
        <p:txBody>
          <a:bodyPr wrap="square" rtlCol="0">
            <a:spAutoFit/>
          </a:bodyPr>
          <a:lstStyle/>
          <a:p>
            <a:pPr algn="ctr"/>
            <a:r>
              <a:rPr lang="en-CA" sz="2100" dirty="0"/>
              <a:t>FM-Map</a:t>
            </a:r>
          </a:p>
        </p:txBody>
      </p:sp>
      <p:sp>
        <p:nvSpPr>
          <p:cNvPr id="54" name="TextBox 53">
            <a:extLst>
              <a:ext uri="{FF2B5EF4-FFF2-40B4-BE49-F238E27FC236}">
                <a16:creationId xmlns:a16="http://schemas.microsoft.com/office/drawing/2014/main" id="{EEC292D1-D89B-9C46-9EC5-BE52CCE8DD0A}"/>
              </a:ext>
            </a:extLst>
          </p:cNvPr>
          <p:cNvSpPr txBox="1"/>
          <p:nvPr/>
        </p:nvSpPr>
        <p:spPr>
          <a:xfrm flipH="1">
            <a:off x="13373351" y="5767080"/>
            <a:ext cx="2189348" cy="415499"/>
          </a:xfrm>
          <a:prstGeom prst="rect">
            <a:avLst/>
          </a:prstGeom>
          <a:solidFill>
            <a:schemeClr val="bg2"/>
          </a:solidFill>
        </p:spPr>
        <p:txBody>
          <a:bodyPr wrap="square" rtlCol="0">
            <a:spAutoFit/>
          </a:bodyPr>
          <a:lstStyle/>
          <a:p>
            <a:pPr algn="ctr"/>
            <a:r>
              <a:rPr lang="en-CA" sz="2100" dirty="0" err="1"/>
              <a:t>PGCorED</a:t>
            </a:r>
            <a:endParaRPr lang="en-CA" sz="2100" dirty="0"/>
          </a:p>
        </p:txBody>
      </p:sp>
      <p:sp>
        <p:nvSpPr>
          <p:cNvPr id="55" name="Arrow: Down 49">
            <a:extLst>
              <a:ext uri="{FF2B5EF4-FFF2-40B4-BE49-F238E27FC236}">
                <a16:creationId xmlns:a16="http://schemas.microsoft.com/office/drawing/2014/main" id="{9B247D38-5EC0-BC4D-8A33-7EBC2C610EC7}"/>
              </a:ext>
            </a:extLst>
          </p:cNvPr>
          <p:cNvSpPr/>
          <p:nvPr/>
        </p:nvSpPr>
        <p:spPr>
          <a:xfrm>
            <a:off x="14170509" y="6318735"/>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
        <p:nvSpPr>
          <p:cNvPr id="65" name="Arrow: Down 49">
            <a:extLst>
              <a:ext uri="{FF2B5EF4-FFF2-40B4-BE49-F238E27FC236}">
                <a16:creationId xmlns:a16="http://schemas.microsoft.com/office/drawing/2014/main" id="{4FDDCF6C-592B-2D4F-A3DB-2C963315AA6C}"/>
              </a:ext>
            </a:extLst>
          </p:cNvPr>
          <p:cNvSpPr/>
          <p:nvPr/>
        </p:nvSpPr>
        <p:spPr>
          <a:xfrm>
            <a:off x="9834825" y="6318735"/>
            <a:ext cx="240645" cy="305523"/>
          </a:xfrm>
          <a:prstGeom prst="down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700"/>
          </a:p>
        </p:txBody>
      </p:sp>
    </p:spTree>
    <p:extLst>
      <p:ext uri="{BB962C8B-B14F-4D97-AF65-F5344CB8AC3E}">
        <p14:creationId xmlns:p14="http://schemas.microsoft.com/office/powerpoint/2010/main" val="1307760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543300" y="-800100"/>
          <a:ext cx="12344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129275247"/>
              </p:ext>
            </p:extLst>
          </p:nvPr>
        </p:nvGraphicFramePr>
        <p:xfrm>
          <a:off x="3543300" y="571499"/>
          <a:ext cx="12344400" cy="25146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p:cNvGraphicFramePr/>
          <p:nvPr/>
        </p:nvGraphicFramePr>
        <p:xfrm>
          <a:off x="5143500" y="8115300"/>
          <a:ext cx="3200400" cy="1219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extLst>
              <p:ext uri="{D42A27DB-BD31-4B8C-83A1-F6EECF244321}">
                <p14:modId xmlns:p14="http://schemas.microsoft.com/office/powerpoint/2010/main" val="2497406755"/>
              </p:ext>
            </p:extLst>
          </p:nvPr>
        </p:nvGraphicFramePr>
        <p:xfrm>
          <a:off x="7434695" y="5169482"/>
          <a:ext cx="2514600" cy="282632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7" name="Diagram 6"/>
          <p:cNvGraphicFramePr/>
          <p:nvPr/>
        </p:nvGraphicFramePr>
        <p:xfrm>
          <a:off x="4572000" y="2857500"/>
          <a:ext cx="1714500" cy="24003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8" name="Diagram 7"/>
          <p:cNvGraphicFramePr/>
          <p:nvPr/>
        </p:nvGraphicFramePr>
        <p:xfrm>
          <a:off x="6629400" y="2857500"/>
          <a:ext cx="1714500" cy="240030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9" name="Diagram 8"/>
          <p:cNvGraphicFramePr/>
          <p:nvPr/>
        </p:nvGraphicFramePr>
        <p:xfrm>
          <a:off x="8686800" y="2857500"/>
          <a:ext cx="1714500" cy="240030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0" name="Diagram 9"/>
          <p:cNvGraphicFramePr/>
          <p:nvPr/>
        </p:nvGraphicFramePr>
        <p:xfrm>
          <a:off x="8229600" y="8229600"/>
          <a:ext cx="3200400" cy="121920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1" name="Diagram 10"/>
          <p:cNvGraphicFramePr/>
          <p:nvPr/>
        </p:nvGraphicFramePr>
        <p:xfrm>
          <a:off x="11544300" y="8229600"/>
          <a:ext cx="3200400" cy="121920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2" name="Diagram 11"/>
          <p:cNvGraphicFramePr/>
          <p:nvPr>
            <p:extLst>
              <p:ext uri="{D42A27DB-BD31-4B8C-83A1-F6EECF244321}">
                <p14:modId xmlns:p14="http://schemas.microsoft.com/office/powerpoint/2010/main" val="645411717"/>
              </p:ext>
            </p:extLst>
          </p:nvPr>
        </p:nvGraphicFramePr>
        <p:xfrm>
          <a:off x="4572000" y="5372102"/>
          <a:ext cx="2514600" cy="228600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4" name="Diagram 13"/>
          <p:cNvGraphicFramePr/>
          <p:nvPr>
            <p:extLst>
              <p:ext uri="{D42A27DB-BD31-4B8C-83A1-F6EECF244321}">
                <p14:modId xmlns:p14="http://schemas.microsoft.com/office/powerpoint/2010/main" val="2736996918"/>
              </p:ext>
            </p:extLst>
          </p:nvPr>
        </p:nvGraphicFramePr>
        <p:xfrm>
          <a:off x="10629900" y="5346129"/>
          <a:ext cx="2514600" cy="2286000"/>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15" name="Diagram 14"/>
          <p:cNvGraphicFramePr/>
          <p:nvPr/>
        </p:nvGraphicFramePr>
        <p:xfrm>
          <a:off x="2286000" y="3124200"/>
          <a:ext cx="1257300" cy="6705600"/>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aphicFrame>
        <p:nvGraphicFramePr>
          <p:cNvPr id="16" name="Diagram 15"/>
          <p:cNvGraphicFramePr/>
          <p:nvPr/>
        </p:nvGraphicFramePr>
        <p:xfrm>
          <a:off x="10401300" y="2857500"/>
          <a:ext cx="1714500" cy="2400300"/>
        </p:xfrm>
        <a:graphic>
          <a:graphicData uri="http://schemas.openxmlformats.org/drawingml/2006/diagram">
            <dgm:relIds xmlns:dgm="http://schemas.openxmlformats.org/drawingml/2006/diagram" xmlns:r="http://schemas.openxmlformats.org/officeDocument/2006/relationships" r:dm="rId63" r:lo="rId64" r:qs="rId65" r:cs="rId66"/>
          </a:graphicData>
        </a:graphic>
      </p:graphicFrame>
      <p:graphicFrame>
        <p:nvGraphicFramePr>
          <p:cNvPr id="17" name="Diagram 16"/>
          <p:cNvGraphicFramePr/>
          <p:nvPr/>
        </p:nvGraphicFramePr>
        <p:xfrm>
          <a:off x="12458700" y="2857500"/>
          <a:ext cx="1714500" cy="2400300"/>
        </p:xfrm>
        <a:graphic>
          <a:graphicData uri="http://schemas.openxmlformats.org/drawingml/2006/diagram">
            <dgm:relIds xmlns:dgm="http://schemas.openxmlformats.org/drawingml/2006/diagram" xmlns:r="http://schemas.openxmlformats.org/officeDocument/2006/relationships" r:dm="rId68" r:lo="rId69" r:qs="rId70" r:cs="rId71"/>
          </a:graphicData>
        </a:graphic>
      </p:graphicFrame>
      <p:graphicFrame>
        <p:nvGraphicFramePr>
          <p:cNvPr id="18" name="Diagram 17"/>
          <p:cNvGraphicFramePr/>
          <p:nvPr/>
        </p:nvGraphicFramePr>
        <p:xfrm>
          <a:off x="14516100" y="2857500"/>
          <a:ext cx="1714500" cy="2400300"/>
        </p:xfrm>
        <a:graphic>
          <a:graphicData uri="http://schemas.openxmlformats.org/drawingml/2006/diagram">
            <dgm:relIds xmlns:dgm="http://schemas.openxmlformats.org/drawingml/2006/diagram" xmlns:r="http://schemas.openxmlformats.org/officeDocument/2006/relationships" r:dm="rId73" r:lo="rId74" r:qs="rId75" r:cs="rId76"/>
          </a:graphicData>
        </a:graphic>
      </p:graphicFrame>
      <p:graphicFrame>
        <p:nvGraphicFramePr>
          <p:cNvPr id="19" name="Diagram 18">
            <a:extLst>
              <a:ext uri="{FF2B5EF4-FFF2-40B4-BE49-F238E27FC236}">
                <a16:creationId xmlns:a16="http://schemas.microsoft.com/office/drawing/2014/main" id="{2C69782D-C889-9747-BEB4-5F5428BC972F}"/>
              </a:ext>
            </a:extLst>
          </p:cNvPr>
          <p:cNvGraphicFramePr/>
          <p:nvPr>
            <p:extLst>
              <p:ext uri="{D42A27DB-BD31-4B8C-83A1-F6EECF244321}">
                <p14:modId xmlns:p14="http://schemas.microsoft.com/office/powerpoint/2010/main" val="117551801"/>
              </p:ext>
            </p:extLst>
          </p:nvPr>
        </p:nvGraphicFramePr>
        <p:xfrm>
          <a:off x="13487400" y="5372102"/>
          <a:ext cx="2514600" cy="2286000"/>
        </p:xfrm>
        <a:graphic>
          <a:graphicData uri="http://schemas.openxmlformats.org/drawingml/2006/diagram">
            <dgm:relIds xmlns:dgm="http://schemas.openxmlformats.org/drawingml/2006/diagram" xmlns:r="http://schemas.openxmlformats.org/officeDocument/2006/relationships" r:dm="rId78" r:lo="rId79" r:qs="rId80" r:cs="rId81"/>
          </a:graphicData>
        </a:graphic>
      </p:graphicFrame>
    </p:spTree>
    <p:extLst>
      <p:ext uri="{BB962C8B-B14F-4D97-AF65-F5344CB8AC3E}">
        <p14:creationId xmlns:p14="http://schemas.microsoft.com/office/powerpoint/2010/main" val="2103416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4043</TotalTime>
  <Words>1318</Words>
  <Application>Microsoft Office PowerPoint</Application>
  <PresentationFormat>Custom</PresentationFormat>
  <Paragraphs>190</Paragraphs>
  <Slides>12</Slides>
  <Notes>12</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Wingdings</vt:lpstr>
      <vt:lpstr>Clear Sans Bold</vt:lpstr>
      <vt:lpstr>Clear Sans Regular</vt:lpstr>
      <vt:lpstr>Helvetica</vt:lpstr>
      <vt:lpstr>Arial</vt:lpstr>
      <vt:lpstr>Clear Sans Thin</vt:lpstr>
      <vt:lpstr>Office Theme</vt:lpstr>
      <vt:lpstr>PowerPoint Presentation</vt:lpstr>
      <vt:lpstr>PowerPoint Presentation</vt:lpstr>
      <vt:lpstr>The next 2 slides explain what an ITER is and how to complete- its very basic and aimed at sites that have Faculty who do not complete the ITERs themselves as an FYI only</vt:lpstr>
      <vt:lpstr>PowerPoint Presentation</vt:lpstr>
      <vt:lpstr>The ITER – CanMEDS roles</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in Postgraduate FM Residency</dc:title>
  <dc:creator>Nina k.</dc:creator>
  <cp:lastModifiedBy>Alicia Fung</cp:lastModifiedBy>
  <cp:revision>256</cp:revision>
  <dcterms:created xsi:type="dcterms:W3CDTF">2006-08-16T00:00:00Z</dcterms:created>
  <dcterms:modified xsi:type="dcterms:W3CDTF">2020-04-14T16:08:59Z</dcterms:modified>
  <dc:identifier>DADnpvmFCtE</dc:identifier>
</cp:coreProperties>
</file>