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38" r:id="rId4"/>
    <p:sldId id="260" r:id="rId5"/>
    <p:sldId id="261" r:id="rId6"/>
    <p:sldId id="259" r:id="rId7"/>
    <p:sldId id="262" r:id="rId8"/>
    <p:sldId id="263" r:id="rId9"/>
    <p:sldId id="294" r:id="rId10"/>
    <p:sldId id="295" r:id="rId11"/>
    <p:sldId id="258" r:id="rId12"/>
    <p:sldId id="296" r:id="rId13"/>
    <p:sldId id="266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E00"/>
    <a:srgbClr val="E6332A"/>
    <a:srgbClr val="004F9F"/>
    <a:srgbClr val="B5D6E5"/>
    <a:srgbClr val="00295B"/>
    <a:srgbClr val="DDECF3"/>
    <a:srgbClr val="008AB0"/>
    <a:srgbClr val="E31736"/>
    <a:srgbClr val="FFD24E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771499-114D-4CC6-9E4C-EF4997E0A4F4}" v="1" dt="2021-03-10T19:22:28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1712" autoAdjust="0"/>
  </p:normalViewPr>
  <p:slideViewPr>
    <p:cSldViewPr>
      <p:cViewPr varScale="1">
        <p:scale>
          <a:sx n="74" d="100"/>
          <a:sy n="74" d="100"/>
        </p:scale>
        <p:origin x="4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uce Bold" panose="020B0604020202020204" charset="0"/>
                <a:ea typeface="+mn-ea"/>
                <a:cs typeface="+mn-cs"/>
              </a:defRPr>
            </a:pPr>
            <a:r>
              <a:rPr lang="en-US" sz="2400" dirty="0">
                <a:latin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2250444500889001"/>
          <c:y val="3.0534351145038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uce Bold" panose="020B060402020202020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842674907572036E-2"/>
          <c:y val="0.13337801286289597"/>
          <c:w val="0.84438313154404088"/>
          <c:h val="0.731264570635897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295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A-41CE-BED4-DC56EE754B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8AB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0A-41CE-BED4-DC56EE754B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5D6E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0A-41CE-BED4-DC56EE754B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0697992"/>
        <c:axId val="500698648"/>
      </c:barChart>
      <c:catAx>
        <c:axId val="500697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r>
                  <a:rPr lang="en-US" dirty="0">
                    <a:latin typeface="Arial" panose="020B0604020202020204" pitchFamily="34" charset="0"/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0.44621567465357154"/>
              <c:y val="0.919329027858715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uce Bold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uce Bold" panose="020B0604020202020204" charset="0"/>
                <a:ea typeface="+mn-ea"/>
                <a:cs typeface="+mn-cs"/>
              </a:defRPr>
            </a:pPr>
            <a:endParaRPr lang="en-US"/>
          </a:p>
        </c:txPr>
        <c:crossAx val="500698648"/>
        <c:crosses val="autoZero"/>
        <c:auto val="1"/>
        <c:lblAlgn val="ctr"/>
        <c:lblOffset val="100"/>
        <c:noMultiLvlLbl val="0"/>
      </c:catAx>
      <c:valAx>
        <c:axId val="50069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r>
                  <a:rPr lang="en-US" dirty="0">
                    <a:latin typeface="Arial" panose="020B0604020202020204" pitchFamily="34" charset="0"/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4.3713487426974857E-3"/>
              <c:y val="0.418465259401343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uce Bold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uce Bold" panose="020B0604020202020204" charset="0"/>
                <a:ea typeface="+mn-ea"/>
                <a:cs typeface="+mn-cs"/>
              </a:defRPr>
            </a:pPr>
            <a:endParaRPr lang="en-US"/>
          </a:p>
        </c:txPr>
        <c:crossAx val="50069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uce Bold" panose="020B060402020202020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2250444500889001"/>
          <c:y val="3.05343511450381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66330821550535E-2"/>
          <c:y val="0.13337801286289597"/>
          <c:w val="0.84975947563006238"/>
          <c:h val="0.742540766704382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00295B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295B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0A-41CE-BED4-DC56EE754B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8AB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008AB0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0A-41CE-BED4-DC56EE754B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34925" cap="rnd">
              <a:solidFill>
                <a:srgbClr val="B5D6E5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B5D6E5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0A-41CE-BED4-DC56EE754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697992"/>
        <c:axId val="500698648"/>
      </c:lineChart>
      <c:catAx>
        <c:axId val="500697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r>
                  <a:rPr lang="en-US" dirty="0">
                    <a:latin typeface="Arial" panose="020B0604020202020204" pitchFamily="34" charset="0"/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0.44173538791522027"/>
              <c:y val="0.941740245572465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uce Bold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uce Bold" panose="020B0604020202020204" charset="0"/>
                <a:ea typeface="+mn-ea"/>
                <a:cs typeface="+mn-cs"/>
              </a:defRPr>
            </a:pPr>
            <a:endParaRPr lang="en-US"/>
          </a:p>
        </c:txPr>
        <c:crossAx val="500698648"/>
        <c:crosses val="autoZero"/>
        <c:auto val="1"/>
        <c:lblAlgn val="ctr"/>
        <c:lblOffset val="100"/>
        <c:noMultiLvlLbl val="0"/>
      </c:catAx>
      <c:valAx>
        <c:axId val="500698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uce Bold" panose="020B0604020202020204" charset="0"/>
                    <a:ea typeface="+mn-ea"/>
                    <a:cs typeface="+mn-cs"/>
                  </a:defRPr>
                </a:pPr>
                <a:r>
                  <a:rPr lang="en-US" dirty="0">
                    <a:latin typeface="Arial" panose="020B0604020202020204" pitchFamily="34" charset="0"/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4.2310134620269241E-3"/>
              <c:y val="0.418465259401343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uce Bold" panose="020B060402020202020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uce Bold" panose="020B0604020202020204" charset="0"/>
                <a:ea typeface="+mn-ea"/>
                <a:cs typeface="+mn-cs"/>
              </a:defRPr>
            </a:pPr>
            <a:endParaRPr lang="en-US"/>
          </a:p>
        </c:txPr>
        <c:crossAx val="50069799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uce Light" panose="020B060402020202020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6227273-C8FB-4AF7-90E6-BFB0FF4445FF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818BD36-7BFD-4684-B677-BADF42808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7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image only. Please replace images throughout this template with images relevant for your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69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example image only. Please replace with relevant image for your presentation. Request permission from those depicted where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1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image only. Please replace images throughout this template with images relevant for your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5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This is an example image only. Please replace images throughout this template with images relevant for your presentation.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3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icons can be found on PowerPoint at Insert &gt; Icons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3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9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60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6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flow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image only. Please replace images throughout this template with images relevant for your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914400" y="3672213"/>
            <a:ext cx="8744623" cy="91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000" b="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 TITLE</a:t>
            </a:r>
            <a:endParaRPr lang="en-US" sz="6000" b="1" dirty="0">
              <a:solidFill>
                <a:srgbClr val="F6F6F6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4CA3E67-3928-4EB0-96E4-271AD084FAD3}"/>
              </a:ext>
            </a:extLst>
          </p:cNvPr>
          <p:cNvSpPr txBox="1"/>
          <p:nvPr/>
        </p:nvSpPr>
        <p:spPr>
          <a:xfrm>
            <a:off x="891073" y="4863503"/>
            <a:ext cx="874462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spc="2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CONTEXT CONTEXT CONTEXT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95F99AF-5A5E-4FD4-9DB7-8B2ED7A450D5}"/>
              </a:ext>
            </a:extLst>
          </p:cNvPr>
          <p:cNvSpPr txBox="1"/>
          <p:nvPr/>
        </p:nvSpPr>
        <p:spPr>
          <a:xfrm>
            <a:off x="891073" y="5773426"/>
            <a:ext cx="8744623" cy="46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4000" spc="2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Name / Date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A34DCBC-33D7-1BE6-0B46-3C1F8616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9113"/>
            <a:ext cx="3886200" cy="85498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4532F7D-8E1F-E654-8108-61CD4654D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63400" y="3127500"/>
            <a:ext cx="6934200" cy="1365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0229C-1271-2049-438A-7ECAF4E6D8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05" y="9563100"/>
            <a:ext cx="4823465" cy="381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2881098"/>
            <a:ext cx="4813447" cy="5284408"/>
            <a:chOff x="0" y="0"/>
            <a:chExt cx="6417930" cy="7045877"/>
          </a:xfrm>
          <a:solidFill>
            <a:srgbClr val="004F9F"/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647517" y="669880"/>
              <a:ext cx="5219147" cy="76944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000" b="1" dirty="0">
                  <a:solidFill>
                    <a:srgbClr val="F6F6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99391" y="1898936"/>
              <a:ext cx="5219147" cy="4334861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400" spc="24" dirty="0">
                  <a:solidFill>
                    <a:schemeClr val="bg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Presentations are communication tools that can be demonstrations.</a:t>
              </a:r>
            </a:p>
            <a:p>
              <a:pPr>
                <a:lnSpc>
                  <a:spcPts val="3150"/>
                </a:lnSpc>
              </a:pPr>
              <a:endParaRPr lang="en-US" sz="2400" spc="2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3150"/>
                </a:lnSpc>
              </a:pPr>
              <a:endParaRPr lang="en-US" sz="2400" spc="2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3150"/>
                </a:lnSpc>
              </a:pPr>
              <a:r>
                <a:rPr lang="en-US" sz="2400" spc="21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To create a stunning presentation, it's best to simplify your thoughts.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4F9F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24" name="AutoShape 3">
            <a:extLst>
              <a:ext uri="{FF2B5EF4-FFF2-40B4-BE49-F238E27FC236}">
                <a16:creationId xmlns:a16="http://schemas.microsoft.com/office/drawing/2014/main" id="{167A9CF8-ECEF-4728-94AA-E7B880019A69}"/>
              </a:ext>
            </a:extLst>
          </p:cNvPr>
          <p:cNvSpPr/>
          <p:nvPr/>
        </p:nvSpPr>
        <p:spPr>
          <a:xfrm>
            <a:off x="6825446" y="2867579"/>
            <a:ext cx="4813447" cy="5284408"/>
          </a:xfrm>
          <a:prstGeom prst="rect">
            <a:avLst/>
          </a:prstGeom>
          <a:solidFill>
            <a:srgbClr val="004F9F"/>
          </a:solidFill>
        </p:spPr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6A55C009-B433-49C3-BC55-E2CB2C23ECB1}"/>
              </a:ext>
            </a:extLst>
          </p:cNvPr>
          <p:cNvSpPr/>
          <p:nvPr/>
        </p:nvSpPr>
        <p:spPr>
          <a:xfrm>
            <a:off x="12355492" y="2867579"/>
            <a:ext cx="4813447" cy="5284408"/>
          </a:xfrm>
          <a:prstGeom prst="rect">
            <a:avLst/>
          </a:prstGeom>
          <a:solidFill>
            <a:srgbClr val="004F9F"/>
          </a:solidFill>
        </p:spPr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9E25C6C-A671-4678-97EF-CCF80EBB6545}"/>
              </a:ext>
            </a:extLst>
          </p:cNvPr>
          <p:cNvSpPr/>
          <p:nvPr/>
        </p:nvSpPr>
        <p:spPr>
          <a:xfrm>
            <a:off x="6177947" y="4945626"/>
            <a:ext cx="596753" cy="685800"/>
          </a:xfrm>
          <a:prstGeom prst="rightArrow">
            <a:avLst/>
          </a:prstGeom>
          <a:solidFill>
            <a:srgbClr val="004F9F"/>
          </a:solidFill>
          <a:ln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5FF3F451-3607-4EFD-B9E5-3310C9EA4C2F}"/>
              </a:ext>
            </a:extLst>
          </p:cNvPr>
          <p:cNvSpPr/>
          <p:nvPr/>
        </p:nvSpPr>
        <p:spPr>
          <a:xfrm>
            <a:off x="11698816" y="4945626"/>
            <a:ext cx="596753" cy="685800"/>
          </a:xfrm>
          <a:prstGeom prst="rightArrow">
            <a:avLst/>
          </a:prstGeom>
          <a:solidFill>
            <a:srgbClr val="004F9F"/>
          </a:solidFill>
          <a:ln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12A5A59F-F374-384E-96BD-C5CF8B3D36B9}"/>
              </a:ext>
            </a:extLst>
          </p:cNvPr>
          <p:cNvSpPr txBox="1"/>
          <p:nvPr/>
        </p:nvSpPr>
        <p:spPr>
          <a:xfrm>
            <a:off x="7186820" y="3383509"/>
            <a:ext cx="3914360" cy="577081"/>
          </a:xfrm>
          <a:prstGeom prst="rect">
            <a:avLst/>
          </a:prstGeom>
          <a:solidFill>
            <a:srgbClr val="004F9F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b="1" dirty="0">
                <a:solidFill>
                  <a:srgbClr val="F6F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EF43A69-34D9-6C47-8BBD-B5B351BDFC53}"/>
              </a:ext>
            </a:extLst>
          </p:cNvPr>
          <p:cNvSpPr txBox="1"/>
          <p:nvPr/>
        </p:nvSpPr>
        <p:spPr>
          <a:xfrm>
            <a:off x="7186820" y="4401496"/>
            <a:ext cx="3914360" cy="3251146"/>
          </a:xfrm>
          <a:prstGeom prst="rect">
            <a:avLst/>
          </a:prstGeom>
          <a:solidFill>
            <a:srgbClr val="004F9F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24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Presentations are communication tools that can be demonstrations.</a:t>
            </a:r>
          </a:p>
          <a:p>
            <a:pPr>
              <a:lnSpc>
                <a:spcPts val="3150"/>
              </a:lnSpc>
            </a:pPr>
            <a:endParaRPr lang="en-US" sz="2400" spc="21" dirty="0">
              <a:solidFill>
                <a:srgbClr val="F6F6F6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ts val="3150"/>
              </a:lnSpc>
            </a:pPr>
            <a:endParaRPr lang="en-US" sz="2400" spc="21" dirty="0">
              <a:solidFill>
                <a:srgbClr val="F6F6F6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ts val="3150"/>
              </a:lnSpc>
            </a:pPr>
            <a:r>
              <a:rPr lang="en-US" sz="2400" spc="2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To create a stunning presentation, it's best to simplify your thoughts.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E5B925DC-C916-8D4A-A3CF-A1CDF477F1F3}"/>
              </a:ext>
            </a:extLst>
          </p:cNvPr>
          <p:cNvSpPr txBox="1"/>
          <p:nvPr/>
        </p:nvSpPr>
        <p:spPr>
          <a:xfrm>
            <a:off x="12801600" y="3383509"/>
            <a:ext cx="3914360" cy="577081"/>
          </a:xfrm>
          <a:prstGeom prst="rect">
            <a:avLst/>
          </a:prstGeom>
          <a:solidFill>
            <a:srgbClr val="004F9F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000" dirty="0">
                <a:solidFill>
                  <a:srgbClr val="F6F6F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8DE48F5E-ED29-9943-8E76-5A353BEF4D18}"/>
              </a:ext>
            </a:extLst>
          </p:cNvPr>
          <p:cNvSpPr txBox="1"/>
          <p:nvPr/>
        </p:nvSpPr>
        <p:spPr>
          <a:xfrm>
            <a:off x="12801600" y="4401496"/>
            <a:ext cx="3914360" cy="3251146"/>
          </a:xfrm>
          <a:prstGeom prst="rect">
            <a:avLst/>
          </a:prstGeom>
          <a:solidFill>
            <a:srgbClr val="004F9F"/>
          </a:solidFill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spc="24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Presentations are communication tools that can be demonstrations.</a:t>
            </a:r>
          </a:p>
          <a:p>
            <a:pPr>
              <a:lnSpc>
                <a:spcPts val="3150"/>
              </a:lnSpc>
            </a:pPr>
            <a:endParaRPr lang="en-US" sz="2400" spc="21" dirty="0">
              <a:solidFill>
                <a:srgbClr val="F6F6F6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ts val="3150"/>
              </a:lnSpc>
            </a:pPr>
            <a:endParaRPr lang="en-US" sz="2400" spc="21" dirty="0">
              <a:solidFill>
                <a:srgbClr val="F6F6F6"/>
              </a:solidFill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ts val="3150"/>
              </a:lnSpc>
            </a:pPr>
            <a:r>
              <a:rPr lang="en-US" sz="2400" spc="2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To create a stunning presentation, it's best to simplify your thoughts.</a:t>
            </a:r>
          </a:p>
        </p:txBody>
      </p:sp>
    </p:spTree>
    <p:extLst>
      <p:ext uri="{BB962C8B-B14F-4D97-AF65-F5344CB8AC3E}">
        <p14:creationId xmlns:p14="http://schemas.microsoft.com/office/powerpoint/2010/main" val="206651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3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1AC9A341-DD87-4F79-BE66-B30D15F2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12082"/>
          <a:stretch/>
        </p:blipFill>
        <p:spPr>
          <a:xfrm flipH="1">
            <a:off x="736736" y="646564"/>
            <a:ext cx="16772846" cy="899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BEF4A-F84E-2E49-9F83-A0134D70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16760"/>
          <a:stretch/>
        </p:blipFill>
        <p:spPr>
          <a:xfrm flipH="1">
            <a:off x="736736" y="645428"/>
            <a:ext cx="16814528" cy="89938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50515" y="3085085"/>
            <a:ext cx="6137485" cy="4116830"/>
            <a:chOff x="0" y="0"/>
            <a:chExt cx="8183313" cy="5489106"/>
          </a:xfrm>
          <a:solidFill>
            <a:srgbClr val="E6332A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8183313" cy="5489106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232559" y="1511382"/>
              <a:ext cx="5912864" cy="246221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4400" b="1" spc="32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KEY CONCEPT </a:t>
              </a:r>
            </a:p>
            <a:p>
              <a:pPr>
                <a:lnSpc>
                  <a:spcPts val="4800"/>
                </a:lnSpc>
              </a:pPr>
              <a:r>
                <a:rPr lang="en-US" sz="4400" b="1" spc="32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KEY CONCEPT</a:t>
              </a:r>
            </a:p>
            <a:p>
              <a:pPr>
                <a:lnSpc>
                  <a:spcPts val="4800"/>
                </a:lnSpc>
              </a:pPr>
              <a:r>
                <a:rPr lang="en-US" sz="4400" b="1" spc="32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KEY CONCEPT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FFDE00"/>
          </a:solidFill>
        </p:spPr>
      </p:sp>
      <p:sp>
        <p:nvSpPr>
          <p:cNvPr id="3" name="TextBox 3"/>
          <p:cNvSpPr txBox="1"/>
          <p:nvPr/>
        </p:nvSpPr>
        <p:spPr>
          <a:xfrm>
            <a:off x="1239193" y="1458140"/>
            <a:ext cx="6665614" cy="6226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3600" spc="32" dirty="0">
                <a:solidFill>
                  <a:srgbClr val="004F9F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“LEARNER QUOTE, LEARNER QUOTE, LEARNER QUOTE, LEARNER QUOTE, LEARNER QUOTE, LEARNER QUOTE, LEARNER QUOTE, LEARNER QUOTE, LEARNER QUOTE”</a:t>
            </a:r>
          </a:p>
        </p:txBody>
      </p:sp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255963D2-6325-4E28-A5D1-564DFC21B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6400" y="837532"/>
            <a:ext cx="8801768" cy="8801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4A2E6-A85E-4436-97F9-25A7179D6503}"/>
              </a:ext>
            </a:extLst>
          </p:cNvPr>
          <p:cNvSpPr txBox="1"/>
          <p:nvPr/>
        </p:nvSpPr>
        <p:spPr>
          <a:xfrm>
            <a:off x="11458742" y="3558450"/>
            <a:ext cx="4477084" cy="31700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</a:rPr>
              <a:t>Please replace with a picture of the person quoted (with their approval).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D87117F-092F-704F-DF5E-6BED22C803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6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C109C7-25B4-47FC-8A5B-B4CED9413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9" r="20559"/>
          <a:stretch/>
        </p:blipFill>
        <p:spPr>
          <a:xfrm flipH="1">
            <a:off x="8001000" y="0"/>
            <a:ext cx="8068280" cy="90992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7800" y="5407434"/>
            <a:ext cx="8161675" cy="55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400" spc="21" dirty="0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B56E08-DFE9-4DB7-A354-506796ABC5A5}"/>
              </a:ext>
            </a:extLst>
          </p:cNvPr>
          <p:cNvSpPr txBox="1"/>
          <p:nvPr/>
        </p:nvSpPr>
        <p:spPr>
          <a:xfrm>
            <a:off x="1447800" y="4074851"/>
            <a:ext cx="8161675" cy="9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400" b="1" dirty="0">
                <a:solidFill>
                  <a:srgbClr val="FFD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C06A397-BF1D-84A7-0836-213CE03E1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9113"/>
            <a:ext cx="3886200" cy="854987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F260E19-9915-513F-AA84-64CA2013D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63400" y="3127500"/>
            <a:ext cx="6934200" cy="13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47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4F9F"/>
          </a:solidFill>
        </p:spPr>
      </p:sp>
      <p:sp>
        <p:nvSpPr>
          <p:cNvPr id="3" name="TextBox 3"/>
          <p:cNvSpPr txBox="1"/>
          <p:nvPr/>
        </p:nvSpPr>
        <p:spPr>
          <a:xfrm>
            <a:off x="1544787" y="4069715"/>
            <a:ext cx="6665614" cy="208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 b="1" dirty="0">
                <a:solidFill>
                  <a:srgbClr val="F6F6F6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TITLE / TOPIC / CONTENTS </a:t>
            </a: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5DDC005A-D177-4209-A18C-2DC2BABDFC57}"/>
              </a:ext>
            </a:extLst>
          </p:cNvPr>
          <p:cNvSpPr txBox="1"/>
          <p:nvPr/>
        </p:nvSpPr>
        <p:spPr>
          <a:xfrm>
            <a:off x="10447185" y="1992954"/>
            <a:ext cx="681211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5CEE7FC6-F6C8-41DB-BC4B-1466C0CF25BA}"/>
              </a:ext>
            </a:extLst>
          </p:cNvPr>
          <p:cNvSpPr txBox="1"/>
          <p:nvPr/>
        </p:nvSpPr>
        <p:spPr>
          <a:xfrm>
            <a:off x="10447185" y="2639513"/>
            <a:ext cx="68121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spc="24" dirty="0">
                <a:solidFill>
                  <a:srgbClr val="3030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Presentations are communication tools that can be demonstrations.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446EFC33-70D8-407C-A69E-C4F4D379DD89}"/>
              </a:ext>
            </a:extLst>
          </p:cNvPr>
          <p:cNvSpPr txBox="1"/>
          <p:nvPr/>
        </p:nvSpPr>
        <p:spPr>
          <a:xfrm>
            <a:off x="10447185" y="4371383"/>
            <a:ext cx="681211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D2B6DDD-568D-4890-B658-2B5384E90986}"/>
              </a:ext>
            </a:extLst>
          </p:cNvPr>
          <p:cNvSpPr txBox="1"/>
          <p:nvPr/>
        </p:nvSpPr>
        <p:spPr>
          <a:xfrm>
            <a:off x="10447185" y="5017943"/>
            <a:ext cx="68121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spc="24" dirty="0">
                <a:solidFill>
                  <a:srgbClr val="3030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Presentations are communication tools that can be demonstrations.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8CED171-E8A3-4515-BBC6-E63B8198E0AB}"/>
              </a:ext>
            </a:extLst>
          </p:cNvPr>
          <p:cNvSpPr txBox="1"/>
          <p:nvPr/>
        </p:nvSpPr>
        <p:spPr>
          <a:xfrm>
            <a:off x="10447185" y="6749816"/>
            <a:ext cx="6812115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b="1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7C34A28F-C58E-4054-9E72-B9D09C8DDF2F}"/>
              </a:ext>
            </a:extLst>
          </p:cNvPr>
          <p:cNvSpPr txBox="1"/>
          <p:nvPr/>
        </p:nvSpPr>
        <p:spPr>
          <a:xfrm>
            <a:off x="10447185" y="7396375"/>
            <a:ext cx="681211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200" spc="24" dirty="0">
                <a:solidFill>
                  <a:srgbClr val="30303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Presentations are communication tools that can be demonstrations.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people, group&#10;&#10;Description automatically generated">
            <a:extLst>
              <a:ext uri="{FF2B5EF4-FFF2-40B4-BE49-F238E27FC236}">
                <a16:creationId xmlns:a16="http://schemas.microsoft.com/office/drawing/2014/main" id="{45A0F8CE-6FCC-41DE-BF48-13124E4F9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 t="-84" r="32586" b="84"/>
          <a:stretch/>
        </p:blipFill>
        <p:spPr>
          <a:xfrm>
            <a:off x="-8020" y="-8651"/>
            <a:ext cx="9152020" cy="10287009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9A97B83B-2CD3-FF42-A765-5FB3E12C3560}"/>
              </a:ext>
            </a:extLst>
          </p:cNvPr>
          <p:cNvGrpSpPr/>
          <p:nvPr/>
        </p:nvGrpSpPr>
        <p:grpSpPr>
          <a:xfrm>
            <a:off x="-8020" y="7412726"/>
            <a:ext cx="8520456" cy="1807479"/>
            <a:chOff x="0" y="0"/>
            <a:chExt cx="13865560" cy="6270772"/>
          </a:xfrm>
          <a:solidFill>
            <a:srgbClr val="E6332A"/>
          </a:solidFill>
        </p:grpSpPr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5A4E3841-C048-6842-87B1-F7701C9D5FA3}"/>
                </a:ext>
              </a:extLst>
            </p:cNvPr>
            <p:cNvSpPr/>
            <p:nvPr/>
          </p:nvSpPr>
          <p:spPr>
            <a:xfrm>
              <a:off x="0" y="0"/>
              <a:ext cx="13865560" cy="6270772"/>
            </a:xfrm>
            <a:prstGeom prst="rect">
              <a:avLst/>
            </a:prstGeom>
            <a:grpFill/>
          </p:spPr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54423E2-4C52-8044-B32E-387123D93C4A}"/>
                </a:ext>
              </a:extLst>
            </p:cNvPr>
            <p:cNvSpPr txBox="1"/>
            <p:nvPr/>
          </p:nvSpPr>
          <p:spPr>
            <a:xfrm>
              <a:off x="2088408" y="2607932"/>
              <a:ext cx="10018579" cy="22196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B1B2B7F1-0084-8342-9A6B-2DFBB04B44C9}"/>
              </a:ext>
            </a:extLst>
          </p:cNvPr>
          <p:cNvSpPr txBox="1"/>
          <p:nvPr/>
        </p:nvSpPr>
        <p:spPr>
          <a:xfrm>
            <a:off x="1291400" y="7858942"/>
            <a:ext cx="7221035" cy="957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400" b="1" spc="128" dirty="0">
                <a:solidFill>
                  <a:srgbClr val="FFDE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C632AD2-71D9-5247-A049-60A4B9960F6A}"/>
              </a:ext>
            </a:extLst>
          </p:cNvPr>
          <p:cNvSpPr txBox="1"/>
          <p:nvPr/>
        </p:nvSpPr>
        <p:spPr>
          <a:xfrm>
            <a:off x="10210800" y="2656825"/>
            <a:ext cx="6795603" cy="405001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E633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Sub-heading</a:t>
            </a:r>
            <a:endParaRPr lang="en-US" sz="4800" spc="21" dirty="0">
              <a:solidFill>
                <a:srgbClr val="E633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3</a:t>
            </a:r>
          </a:p>
        </p:txBody>
      </p:sp>
    </p:spTree>
    <p:extLst>
      <p:ext uri="{BB962C8B-B14F-4D97-AF65-F5344CB8AC3E}">
        <p14:creationId xmlns:p14="http://schemas.microsoft.com/office/powerpoint/2010/main" val="15229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9C0AA1ED-F39A-472E-A72C-C514D9036B63}"/>
              </a:ext>
            </a:extLst>
          </p:cNvPr>
          <p:cNvGrpSpPr/>
          <p:nvPr/>
        </p:nvGrpSpPr>
        <p:grpSpPr>
          <a:xfrm>
            <a:off x="-25831" y="0"/>
            <a:ext cx="18313831" cy="2019300"/>
            <a:chOff x="0" y="0"/>
            <a:chExt cx="4050101" cy="629939"/>
          </a:xfrm>
          <a:solidFill>
            <a:srgbClr val="004F9F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5C75D0E-6580-4AB4-9135-72AD5B703A4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8B97E716-2BE4-4C34-A3F3-18D5CFCB64F7}"/>
              </a:ext>
            </a:extLst>
          </p:cNvPr>
          <p:cNvSpPr txBox="1"/>
          <p:nvPr/>
        </p:nvSpPr>
        <p:spPr>
          <a:xfrm>
            <a:off x="1066800" y="5715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8E2E8FF-F79B-498B-9FC7-CD3C32082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01FAE50-59F4-47FF-A901-450A8CBC7CCB}"/>
              </a:ext>
            </a:extLst>
          </p:cNvPr>
          <p:cNvSpPr txBox="1"/>
          <p:nvPr/>
        </p:nvSpPr>
        <p:spPr>
          <a:xfrm>
            <a:off x="1409700" y="3947820"/>
            <a:ext cx="15468600" cy="29420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3</a:t>
            </a:r>
          </a:p>
        </p:txBody>
      </p:sp>
    </p:spTree>
    <p:extLst>
      <p:ext uri="{BB962C8B-B14F-4D97-AF65-F5344CB8AC3E}">
        <p14:creationId xmlns:p14="http://schemas.microsoft.com/office/powerpoint/2010/main" val="1284404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B118DF6C-EE88-4C87-9BB9-9E3810EB137F}"/>
              </a:ext>
            </a:extLst>
          </p:cNvPr>
          <p:cNvGrpSpPr/>
          <p:nvPr/>
        </p:nvGrpSpPr>
        <p:grpSpPr>
          <a:xfrm>
            <a:off x="-25831" y="8724900"/>
            <a:ext cx="18313831" cy="1562100"/>
            <a:chOff x="0" y="0"/>
            <a:chExt cx="4050101" cy="629939"/>
          </a:xfrm>
          <a:solidFill>
            <a:srgbClr val="004F9F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56B0733-BC1B-4FD6-8B74-86F280820162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08E4AC48-8483-49A8-BD26-26FD4B0634B9}"/>
              </a:ext>
            </a:extLst>
          </p:cNvPr>
          <p:cNvSpPr txBox="1"/>
          <p:nvPr/>
        </p:nvSpPr>
        <p:spPr>
          <a:xfrm>
            <a:off x="914400" y="8001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D76323-617D-47CD-88B9-C92DE0DF8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9113"/>
            <a:ext cx="3886200" cy="854987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EB520F41-CB36-43E4-BC69-9B747CBDD044}"/>
              </a:ext>
            </a:extLst>
          </p:cNvPr>
          <p:cNvSpPr txBox="1"/>
          <p:nvPr/>
        </p:nvSpPr>
        <p:spPr>
          <a:xfrm>
            <a:off x="1409700" y="3619500"/>
            <a:ext cx="15468600" cy="29420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1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21" dirty="0">
                <a:latin typeface="Arial" panose="020B0604020202020204" pitchFamily="34" charset="0"/>
                <a:cs typeface="Calibri" panose="020F0502020204030204" pitchFamily="34" charset="0"/>
              </a:rPr>
              <a:t>Point 3</a:t>
            </a:r>
          </a:p>
        </p:txBody>
      </p:sp>
    </p:spTree>
    <p:extLst>
      <p:ext uri="{BB962C8B-B14F-4D97-AF65-F5344CB8AC3E}">
        <p14:creationId xmlns:p14="http://schemas.microsoft.com/office/powerpoint/2010/main" val="284488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2881098"/>
            <a:ext cx="4813447" cy="5284408"/>
            <a:chOff x="0" y="0"/>
            <a:chExt cx="6417930" cy="7045877"/>
          </a:xfrm>
          <a:solidFill>
            <a:srgbClr val="004F9F"/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599391" y="2963428"/>
              <a:ext cx="5219147" cy="154512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b="1" dirty="0">
                  <a:solidFill>
                    <a:srgbClr val="F6F6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Spreading the Word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99391" y="4756629"/>
              <a:ext cx="5219147" cy="164147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800" spc="21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Simplify your thoughts to create a stunning presentation.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2981" y="2710615"/>
            <a:ext cx="3914360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F6F6F6"/>
                </a:solidFill>
                <a:latin typeface="Arial" panose="020B0604020202020204" pitchFamily="34" charset="0"/>
              </a:rPr>
              <a:t>Accessible Help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12981" y="3576884"/>
            <a:ext cx="3914360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21" dirty="0">
                <a:solidFill>
                  <a:srgbClr val="F6F6F6"/>
                </a:solidFill>
                <a:latin typeface="Arial" panose="020B0604020202020204" pitchFamily="34" charset="0"/>
              </a:rPr>
              <a:t>To create a stunning presentation, it's best to simplify your thoughts.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4F9F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757526" y="2881098"/>
            <a:ext cx="4813447" cy="5284408"/>
            <a:chOff x="0" y="0"/>
            <a:chExt cx="6417930" cy="7045877"/>
          </a:xfrm>
          <a:solidFill>
            <a:srgbClr val="004F9F"/>
          </a:solidFill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599391" y="2963428"/>
              <a:ext cx="5219147" cy="154512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b="1" dirty="0">
                  <a:solidFill>
                    <a:srgbClr val="F6F6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Spreading the Word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99391" y="4756629"/>
              <a:ext cx="5219147" cy="164147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800" spc="21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Simplify your thoughts to create a stunning presentation.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39625" y="2881098"/>
            <a:ext cx="4813447" cy="5284408"/>
            <a:chOff x="0" y="0"/>
            <a:chExt cx="6417930" cy="7045877"/>
          </a:xfrm>
          <a:solidFill>
            <a:srgbClr val="004F9F"/>
          </a:solidFill>
        </p:grpSpPr>
        <p:sp>
          <p:nvSpPr>
            <p:cNvPr id="18" name="AutoShape 18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19" name="TextBox 19"/>
            <p:cNvSpPr txBox="1"/>
            <p:nvPr/>
          </p:nvSpPr>
          <p:spPr>
            <a:xfrm>
              <a:off x="599391" y="2963428"/>
              <a:ext cx="5219147" cy="154512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b="1" dirty="0">
                  <a:solidFill>
                    <a:srgbClr val="F6F6F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Spreading the Word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99391" y="4756629"/>
              <a:ext cx="5219147" cy="1641475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2800" spc="21" dirty="0">
                  <a:solidFill>
                    <a:srgbClr val="F6F6F6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Simplify your thoughts to create a stunning presentation.</a:t>
              </a:r>
            </a:p>
          </p:txBody>
        </p:sp>
      </p:grp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pic>
        <p:nvPicPr>
          <p:cNvPr id="28" name="Graphic 27" descr="Brain in head">
            <a:extLst>
              <a:ext uri="{FF2B5EF4-FFF2-40B4-BE49-F238E27FC236}">
                <a16:creationId xmlns:a16="http://schemas.microsoft.com/office/drawing/2014/main" id="{90451A1E-CE73-43FF-AD7D-2E53D449A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9147" y="3138711"/>
            <a:ext cx="1428240" cy="1428240"/>
          </a:xfrm>
          <a:prstGeom prst="rect">
            <a:avLst/>
          </a:prstGeom>
        </p:spPr>
      </p:pic>
      <p:pic>
        <p:nvPicPr>
          <p:cNvPr id="30" name="Graphic 29" descr="Heart with pulse">
            <a:extLst>
              <a:ext uri="{FF2B5EF4-FFF2-40B4-BE49-F238E27FC236}">
                <a16:creationId xmlns:a16="http://schemas.microsoft.com/office/drawing/2014/main" id="{1ED815F2-A8C8-4B4C-95FC-5409DF0554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23247" y="3138711"/>
            <a:ext cx="1428240" cy="1428240"/>
          </a:xfrm>
          <a:prstGeom prst="rect">
            <a:avLst/>
          </a:prstGeom>
        </p:spPr>
      </p:pic>
      <p:pic>
        <p:nvPicPr>
          <p:cNvPr id="32" name="Graphic 31" descr="Medical">
            <a:extLst>
              <a:ext uri="{FF2B5EF4-FFF2-40B4-BE49-F238E27FC236}">
                <a16:creationId xmlns:a16="http://schemas.microsoft.com/office/drawing/2014/main" id="{68348D00-22CB-4C70-85B2-8852222F47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73000" y="3128639"/>
            <a:ext cx="1428240" cy="14282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90331932-A9A3-4D88-8E62-FDC655034DF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4F9F"/>
          </a:solidFill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D20D39BF-F0DA-4345-A59E-E2B79B44BD59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1F023C77-F293-410E-9207-42B35CA34BA7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220721F-1DD6-42AF-B664-FC2F1BF59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9342847-498A-47FB-A227-B81CF5F7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511252"/>
              </p:ext>
            </p:extLst>
          </p:nvPr>
        </p:nvGraphicFramePr>
        <p:xfrm>
          <a:off x="914400" y="2095500"/>
          <a:ext cx="16078200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550">
                  <a:extLst>
                    <a:ext uri="{9D8B030D-6E8A-4147-A177-3AD203B41FA5}">
                      <a16:colId xmlns:a16="http://schemas.microsoft.com/office/drawing/2014/main" val="3641975149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2277477983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3520951519"/>
                    </a:ext>
                  </a:extLst>
                </a:gridCol>
                <a:gridCol w="4019550">
                  <a:extLst>
                    <a:ext uri="{9D8B030D-6E8A-4147-A177-3AD203B41FA5}">
                      <a16:colId xmlns:a16="http://schemas.microsoft.com/office/drawing/2014/main" val="2374773707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137160" marR="137160" marT="137160" marB="13716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137160" marR="137160" marT="137160" marB="13716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marL="137160" marR="137160" marT="137160" marB="13716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101850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80942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825239"/>
                  </a:ext>
                </a:extLst>
              </a:tr>
              <a:tr h="1447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HEADING</a:t>
                      </a:r>
                    </a:p>
                  </a:txBody>
                  <a:tcPr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Insert Text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12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522EDBA6-1F51-4A72-B610-A373A2C9D1B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4F9F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6B56C10-2751-48A4-9ABE-57DB67585FC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A5D17B4D-3579-40CA-A43D-FAD8E688AA24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B3F0FE-D7C2-4C5D-95A1-81D70DE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33BC7B9-CD0F-435A-B9EE-B8A574B64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0231792"/>
              </p:ext>
            </p:extLst>
          </p:nvPr>
        </p:nvGraphicFramePr>
        <p:xfrm>
          <a:off x="2057400" y="2195902"/>
          <a:ext cx="14173200" cy="675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08620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522EDBA6-1F51-4A72-B610-A373A2C9D1B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4F9F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6B56C10-2751-48A4-9ABE-57DB67585FC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A5D17B4D-3579-40CA-A43D-FAD8E688AA24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b="1" spc="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TITLE/TOPIC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B3F0FE-D7C2-4C5D-95A1-81D70DE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33BC7B9-CD0F-435A-B9EE-B8A574B64A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887957"/>
              </p:ext>
            </p:extLst>
          </p:nvPr>
        </p:nvGraphicFramePr>
        <p:xfrm>
          <a:off x="2057400" y="2195902"/>
          <a:ext cx="14173200" cy="6757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736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DFCM Newschool Presentation Template" id="{E3A88438-A105-254B-9C32-441BD18E7D9F}" vid="{3D4F2F6E-8F4F-9846-82D1-3A052D7DC0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 DFCM Newschool Presentation Template</Template>
  <TotalTime>0</TotalTime>
  <Words>433</Words>
  <Application>Microsoft Office PowerPoint</Application>
  <PresentationFormat>Custom</PresentationFormat>
  <Paragraphs>100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Fung</dc:creator>
  <cp:lastModifiedBy>Alicia Fung</cp:lastModifiedBy>
  <cp:revision>1</cp:revision>
  <dcterms:created xsi:type="dcterms:W3CDTF">2022-11-23T14:36:00Z</dcterms:created>
  <dcterms:modified xsi:type="dcterms:W3CDTF">2022-11-23T14:36:33Z</dcterms:modified>
  <dc:identifier>DAEJ2dvcRFI</dc:identifier>
</cp:coreProperties>
</file>